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ink/ink1.xml" ContentType="application/inkml+xml"/>
  <Override PartName="/ppt/ink/ink2.xml" ContentType="application/inkml+xml"/>
  <Override PartName="/ppt/ink/ink3.xml" ContentType="application/inkml+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1.xml" ContentType="application/vnd.openxmlformats-officedocument.presentationml.notes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5" r:id="rId10"/>
    <p:sldId id="268" r:id="rId11"/>
    <p:sldId id="270" r:id="rId12"/>
    <p:sldId id="272" r:id="rId13"/>
  </p:sldIdLst>
  <p:sldSz type="screen4x3" cy="6858000" cx="9144000"/>
  <p:notesSz cx="6858000" cy="9144000"/>
  <p:defaultTextStyle>
    <a:lvl1pPr algn="l" fontAlgn="base" indent="0" latinLnBrk="1" marL="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showOutlineIcons="1" snapVertSplitter="0" vertBarState="maximized" horzBarState="restored" preferSingleView="0">
    <p:restoredLeft sz="34559" autoAdjust="0"/>
    <p:restoredTop sz="86146" autoAdjust="0"/>
  </p:normalViewPr>
  <p:slideViewPr>
    <p:cSldViewPr showGuides="0" snapToGrid="1" snapToObjects="0">
      <p:cViewPr varScale="1">
        <p:scale>
          <a:sx n="56" d="100"/>
          <a:sy n="56" d="100"/>
        </p:scale>
        <p:origin x="-2838" y="-84"/>
      </p:cViewPr>
      <p:guideLst>
        <p:guide orient="horz" pos="2880"/>
        <p:guide orient="vert" pos="216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tableStyles" Target="tableStyles.xml"/><Relationship Id="rId15" Type="http://schemas.openxmlformats.org/officeDocument/2006/relationships/presProps" Target="presProps.xml"/><Relationship Id="rId16" Type="http://schemas.openxmlformats.org/officeDocument/2006/relationships/viewProps" Target="viewProps.xml"/></Relationships>
</file>

<file path=ppt/ink/ink1.xml><?xml version="1.0" encoding="utf-8"?>
<ink xmlns="http://www.w3.org/2003/InkML">
  <definitions>
    <brush xml:id="br1">
      <brushProperty name="fitToCurve" value="1"/>
      <brushProperty name="height" value="0.01984375" units="cm"/>
      <brushProperty name="color" value="#000000"/>
      <brushProperty name="tip" value="ellipse"/>
      <brushProperty name="width" value="0.01984375" units="cm"/>
    </brush>
    <context xml:id="ctx0">
      <inkSource xml:id="inkSrc0">
        <traceFormat>
          <channel name="X" units="cm" defaultValue="0" type="decimal"/>
          <channel name="Y" units="cm" defaultValue="0" type="decimal"/>
          <channel name="F" max="1023" units="dev" defaultValue="0" type="decimal"/>
        </traceFormat>
        <channelProperties>
          <channelProperty channel="X" name="resolution" value="28.36041" units="1/cm"/>
          <channelProperty channel="Y" name="resolution" value="28.36041" units="1/cm"/>
          <channelProperty channel="F" name="resolution" value="1.0" units="1/dev"/>
        </channelProperties>
      </inkSource>
    </context>
  </definitions>
  <trace timeOffset="0.0" brushRef="#br1" contextRef="#ctx0"> 13526.119 13126.353 874.14984, 13526.118 13304.334 874.1262, 13503.518 13473.351 431.049</trace>
</ink>
</file>

<file path=ppt/ink/ink2.xml><?xml version="1.0" encoding="utf-8"?>
<ink xmlns="http://www.w3.org/2003/InkML">
  <definitions>
    <brush xml:id="br1">
      <brushProperty name="fitToCurve" value="1"/>
      <brushProperty name="height" value="0.01984375" units="cm"/>
      <brushProperty name="color" value="#000000"/>
      <brushProperty name="tip" value="ellipse"/>
      <brushProperty name="width" value="0.01984375" units="cm"/>
    </brush>
    <context xml:id="ctx0">
      <inkSource xml:id="inkSrc0">
        <traceFormat>
          <channel name="X" units="cm" defaultValue="0" type="decimal"/>
          <channel name="Y" units="cm" defaultValue="0" type="decimal"/>
          <channel name="F" max="1023" units="dev" defaultValue="0" type="decimal"/>
        </traceFormat>
        <channelProperties>
          <channelProperty channel="X" name="resolution" value="28.36041" units="1/cm"/>
          <channelProperty channel="Y" name="resolution" value="28.36041" units="1/cm"/>
          <channelProperty channel="F" name="resolution" value="1.0" units="1/dev"/>
        </channelProperties>
      </inkSource>
    </context>
  </definitions>
  <trace timeOffset="0.0" brushRef="#br1" contextRef="#ctx0"> 13485.499 13693.968 874.14984, 13243.463 13693.968 843.5833, 13062.5625 13693.968 815.9832, 12877.085 13693.968 791.0838, 12691.341 13693.968 802.48755, 12513.125 13693.968 832.59753, 12336.382 13693.968 869.8344, 12137.581 13693.968 869.3729, 11967.613 13693.968 869.86896, 11787.187 13691.145 874.65656, 11617.425 13668.571 243.64922</trace>
</ink>
</file>

<file path=ppt/ink/ink3.xml><?xml version="1.0" encoding="utf-8"?>
<ink xmlns="http://www.w3.org/2003/InkML">
  <definitions>
    <brush xml:id="br1">
      <brushProperty name="fitToCurve" value="1"/>
      <brushProperty name="height" value="0.01984375" units="cm"/>
      <brushProperty name="color" value="#000000"/>
      <brushProperty name="tip" value="ellipse"/>
      <brushProperty name="width" value="0.01984375" units="cm"/>
    </brush>
    <context xml:id="ctx0">
      <inkSource xml:id="inkSrc0">
        <traceFormat>
          <channel name="X" units="cm" defaultValue="0" type="decimal"/>
          <channel name="Y" units="cm" defaultValue="0" type="decimal"/>
          <channel name="F" max="1023" units="dev" defaultValue="0" type="decimal"/>
        </traceFormat>
        <channelProperties>
          <channelProperty channel="X" name="resolution" value="28.36041" units="1/cm"/>
          <channelProperty channel="Y" name="resolution" value="28.36041" units="1/cm"/>
          <channelProperty channel="F" name="resolution" value="1.0" units="1/dev"/>
        </channelProperties>
      </inkSource>
    </context>
  </definitions>
  <trace timeOffset="0.0" brushRef="#br1" contextRef="#ctx0"> 5808.224 13329.071 874.14984, 5644.1245 13320.622 850.67633</trace>
</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58" name=""/>
        <p:cNvGrpSpPr/>
        <p:nvPr/>
      </p:nvGrpSpPr>
      <p:grpSpPr>
        <a:xfrm rot="0">
          <a:off x="0" y="0"/>
          <a:ext cx="0" cy="0"/>
          <a:chOff x="0" y="0"/>
          <a:chExt cx="0" cy="0"/>
        </a:xfrm>
      </p:grpSpPr>
      <p:sp>
        <p:nvSpPr>
          <p:cNvPr id="1048695" name=""/>
          <p:cNvSpPr/>
          <p:nvPr>
            <p:ph type="hdr" sz="quarter" idx="0"/>
          </p:nvPr>
        </p:nvSpPr>
        <p:spPr>
          <a:xfrm rot="0">
            <a:off x="0" y="0"/>
            <a:ext cx="2971800" cy="457200"/>
          </a:xfrm>
          <a:prstGeom prst="rect"/>
          <a:noFill/>
          <a:ln>
            <a:noFill/>
          </a:ln>
        </p:spPr>
        <p:txBody>
          <a:bodyPr bIns="45720" lIns="91440" rIns="91440" tIns="45720"/>
          <a:p>
            <a:pPr eaLnBrk="1" hangingPunct="1" latinLnBrk="1" lvl="0"/>
            <a:endParaRPr altLang="en-US" sz="1200" lang="en-US">
              <a:latin typeface="Calibri" pitchFamily="34" charset="0"/>
            </a:endParaRPr>
          </a:p>
        </p:txBody>
      </p:sp>
      <p:sp>
        <p:nvSpPr>
          <p:cNvPr id="1048696" name=""/>
          <p:cNvSpPr/>
          <p:nvPr>
            <p:ph type="dt" sz="full" idx="1"/>
          </p:nvPr>
        </p:nvSpPr>
        <p:spPr>
          <a:xfrm rot="0">
            <a:off x="3884612" y="0"/>
            <a:ext cx="2971800" cy="457200"/>
          </a:xfrm>
          <a:prstGeom prst="rect"/>
          <a:noFill/>
          <a:ln>
            <a:noFill/>
          </a:ln>
        </p:spPr>
        <p:txBody>
          <a:bodyPr bIns="45720" lIns="91440" rIns="91440" tIns="45720"/>
          <a:p>
            <a:pPr algn="r" eaLnBrk="1" hangingPunct="1" latinLnBrk="1" lvl="0"/>
            <a:fld id="{566ABCEB-ACFC-4714-9973-3DA970169C29}" type="datetime1">
              <a:rPr altLang="en-US" sz="1200" lang="en-US">
                <a:latin typeface="Calibri" pitchFamily="34" charset="0"/>
              </a:rPr>
              <a:pPr algn="r" eaLnBrk="1" hangingPunct="1" latinLnBrk="1" lvl="0"/>
            </a:fld>
            <a:endParaRPr altLang="en-US" sz="1200" lang="en-US">
              <a:latin typeface="Calibri" pitchFamily="34" charset="0"/>
            </a:endParaRPr>
          </a:p>
        </p:txBody>
      </p:sp>
      <p:sp>
        <p:nvSpPr>
          <p:cNvPr id="1048697" name=""/>
          <p:cNvSpPr/>
          <p:nvPr>
            <p:ph type="sldImg" sz="full" idx="2"/>
          </p:nvPr>
        </p:nvSpPr>
        <p:spPr>
          <a:xfrm rot="0">
            <a:off x="1143000" y="685800"/>
            <a:ext cx="4572000" cy="3429000"/>
          </a:xfrm>
          <a:prstGeom prst="rect"/>
          <a:noFill/>
          <a:ln w="12700" cap="flat" cmpd="sng">
            <a:solidFill>
              <a:srgbClr val="000000">
                <a:alpha val="100000"/>
              </a:srgbClr>
            </a:solidFill>
            <a:prstDash val="solid"/>
            <a:round/>
          </a:ln>
        </p:spPr>
        <p:txBody>
          <a:bodyPr anchor="ctr" bIns="45720" lIns="91440" rIns="91440" tIns="45720"/>
          <a:p/>
        </p:txBody>
      </p:sp>
      <p:sp>
        <p:nvSpPr>
          <p:cNvPr id="1048698" name=""/>
          <p:cNvSpPr/>
          <p:nvPr>
            <p:ph type="body" sz="quarter" idx="3"/>
          </p:nvPr>
        </p:nvSpPr>
        <p:spPr>
          <a:xfrm rot="0">
            <a:off x="685800" y="4343400"/>
            <a:ext cx="5486400" cy="4114800"/>
          </a:xfrm>
          <a:prstGeom prst="rect"/>
          <a:noFill/>
          <a:ln>
            <a:noFill/>
          </a:ln>
        </p:spPr>
        <p:txBody>
          <a:bodyPr bIns="45720" lIns="91440" rIns="91440" tIns="45720"/>
          <a:p>
            <a:pPr lvl="0"/>
            <a:r>
              <a:rPr altLang="en-US" lang="en-US"/>
              <a:t>Fare clic per modificare stili del testo dello schema</a:t>
            </a:r>
          </a:p>
          <a:p>
            <a:pPr lvl="1"/>
            <a:r>
              <a:rPr altLang="en-US" lang="en-US"/>
              <a:t>Secondo livello</a:t>
            </a:r>
          </a:p>
          <a:p>
            <a:pPr lvl="2"/>
            <a:r>
              <a:rPr altLang="en-US" lang="en-US"/>
              <a:t>Terzo livello</a:t>
            </a:r>
          </a:p>
          <a:p>
            <a:pPr lvl="3"/>
            <a:r>
              <a:rPr altLang="en-US" lang="en-US"/>
              <a:t>Quarto livello</a:t>
            </a:r>
          </a:p>
          <a:p>
            <a:pPr lvl="4"/>
            <a:r>
              <a:rPr altLang="en-US" lang="en-US"/>
              <a:t>Quinto livello</a:t>
            </a:r>
          </a:p>
        </p:txBody>
      </p:sp>
      <p:sp>
        <p:nvSpPr>
          <p:cNvPr id="1048699" name=""/>
          <p:cNvSpPr/>
          <p:nvPr>
            <p:ph type="ftr" sz="quarter" idx="4"/>
          </p:nvPr>
        </p:nvSpPr>
        <p:spPr>
          <a:xfrm rot="0">
            <a:off x="0" y="8685212"/>
            <a:ext cx="2971800" cy="457200"/>
          </a:xfrm>
          <a:prstGeom prst="rect"/>
          <a:noFill/>
          <a:ln>
            <a:noFill/>
          </a:ln>
        </p:spPr>
        <p:txBody>
          <a:bodyPr anchor="b" bIns="45720" lIns="91440" rIns="91440" tIns="45720"/>
          <a:p>
            <a:pPr eaLnBrk="1" hangingPunct="1" latinLnBrk="1" lvl="0"/>
            <a:endParaRPr altLang="en-US" sz="1200" lang="en-US">
              <a:latin typeface="Calibri" pitchFamily="34" charset="0"/>
            </a:endParaRPr>
          </a:p>
        </p:txBody>
      </p:sp>
      <p:sp>
        <p:nvSpPr>
          <p:cNvPr id="1048700" name=""/>
          <p:cNvSpPr/>
          <p:nvPr>
            <p:ph type="sldNum" sz="quarter" idx="5"/>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 accent1="dk1" accent2="dk1" accent3="dk1" accent4="dk1" accent5="dk1" accent6="dk1" bg1="dk1" bg2="dk1" tx1="dk1" tx2="dk1" hlink="dk1" folHlink="dk1"/>
  <p:notesStyle>
    <a:lvl1pPr algn="l" fontAlgn="base" indent="0" latinLnBrk="1" marL="0" rtl="0">
      <a:lnSpc>
        <a:spcPct val="100000"/>
      </a:lnSpc>
      <a:spcBef>
        <a:spcPct val="30000"/>
      </a:spcBef>
      <a:spcAft>
        <a:spcPct val="0"/>
      </a:spcAft>
      <a:buFontTx/>
      <a:buNone/>
      <a:defRPr baseline="0" b="0" sz="1200" i="0" u="none">
        <a:solidFill>
          <a:schemeClr val="dk1"/>
        </a:solidFill>
        <a:latin typeface="Calibri" pitchFamily="34" charset="0"/>
        <a:sym typeface="Verdana" pitchFamily="34" charset="0"/>
      </a:defRPr>
    </a:lvl1pPr>
    <a:lvl2pPr algn="l" fontAlgn="base" indent="0" latinLnBrk="1" marL="457200" rtl="0">
      <a:lnSpc>
        <a:spcPct val="100000"/>
      </a:lnSpc>
      <a:spcBef>
        <a:spcPct val="30000"/>
      </a:spcBef>
      <a:spcAft>
        <a:spcPct val="0"/>
      </a:spcAft>
      <a:buFontTx/>
      <a:buNone/>
      <a:defRPr baseline="0" b="0" sz="1200" i="0" u="none">
        <a:solidFill>
          <a:schemeClr val="dk1"/>
        </a:solidFill>
        <a:latin typeface="Calibri" pitchFamily="34" charset="0"/>
        <a:sym typeface="Verdana" pitchFamily="34" charset="0"/>
      </a:defRPr>
    </a:lvl2pPr>
    <a:lvl3pPr algn="l" fontAlgn="base" indent="0" latinLnBrk="1" marL="914400" rtl="0">
      <a:lnSpc>
        <a:spcPct val="100000"/>
      </a:lnSpc>
      <a:spcBef>
        <a:spcPct val="30000"/>
      </a:spcBef>
      <a:spcAft>
        <a:spcPct val="0"/>
      </a:spcAft>
      <a:buFontTx/>
      <a:buNone/>
      <a:defRPr baseline="0" b="0" sz="1200" i="0" u="none">
        <a:solidFill>
          <a:schemeClr val="dk1"/>
        </a:solidFill>
        <a:latin typeface="Calibri" pitchFamily="34" charset="0"/>
        <a:sym typeface="Verdana" pitchFamily="34" charset="0"/>
      </a:defRPr>
    </a:lvl3pPr>
    <a:lvl4pPr algn="l" fontAlgn="base" indent="0" latinLnBrk="1" marL="1371600" rtl="0">
      <a:lnSpc>
        <a:spcPct val="100000"/>
      </a:lnSpc>
      <a:spcBef>
        <a:spcPct val="30000"/>
      </a:spcBef>
      <a:spcAft>
        <a:spcPct val="0"/>
      </a:spcAft>
      <a:buFontTx/>
      <a:buNone/>
      <a:defRPr baseline="0" b="0" sz="1200" i="0" u="none">
        <a:solidFill>
          <a:schemeClr val="dk1"/>
        </a:solidFill>
        <a:latin typeface="Calibri" pitchFamily="34" charset="0"/>
        <a:sym typeface="Verdana" pitchFamily="34" charset="0"/>
      </a:defRPr>
    </a:lvl4pPr>
    <a:lvl5pPr algn="l" fontAlgn="base" indent="0" latinLnBrk="1" marL="1828800" rtl="0">
      <a:lnSpc>
        <a:spcPct val="100000"/>
      </a:lnSpc>
      <a:spcBef>
        <a:spcPct val="30000"/>
      </a:spcBef>
      <a:spcAft>
        <a:spcPct val="0"/>
      </a:spcAft>
      <a:buFontTx/>
      <a:buNone/>
      <a:defRPr baseline="0" b="0" sz="1200" i="0" u="none">
        <a:solidFill>
          <a:schemeClr val="dk1"/>
        </a:solidFill>
        <a:latin typeface="Calibri" pitchFamily="34" charset="0"/>
        <a:sym typeface="Verdana" pitchFamily="34" charset="0"/>
      </a:defRPr>
    </a:lvl5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45" name=""/>
        <p:cNvGrpSpPr/>
        <p:nvPr/>
      </p:nvGrpSpPr>
      <p:grpSpPr>
        <a:xfrm rot="0">
          <a:off x="0" y="0"/>
          <a:ext cx="0" cy="0"/>
          <a:chOff x="0" y="0"/>
          <a:chExt cx="0" cy="0"/>
        </a:xfrm>
      </p:grpSpPr>
      <p:sp>
        <p:nvSpPr>
          <p:cNvPr id="1048640"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41"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en-US"/>
          </a:p>
        </p:txBody>
      </p:sp>
      <p:sp>
        <p:nvSpPr>
          <p:cNvPr id="1048642"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dk2"/>
        </a:solidFill>
      </p:bgPr>
    </p:bg>
    <p:spTree>
      <p:nvGrpSpPr>
        <p:cNvPr id="35" name=""/>
        <p:cNvGrpSpPr/>
        <p:nvPr/>
      </p:nvGrpSpPr>
      <p:grpSpPr>
        <a:xfrm rot="0">
          <a:off x="0" y="0"/>
          <a:ext cx="0" cy="0"/>
          <a:chOff x="0" y="0"/>
          <a:chExt cx="0" cy="0"/>
        </a:xfrm>
      </p:grpSpPr>
      <p:sp>
        <p:nvSpPr>
          <p:cNvPr id="1048607" name=""/>
          <p:cNvSpPr/>
          <p:nvPr/>
        </p:nvSpPr>
        <p:spPr>
          <a:xfrm rot="0">
            <a:off x="304800" y="328612"/>
            <a:ext cx="8532812" cy="6197600"/>
          </a:xfrm>
          <a:prstGeom prst="roundRect">
            <a:avLst>
              <a:gd name="adj" fmla="val 2079"/>
            </a:avLst>
          </a:prstGeom>
          <a:gradFill rotWithShape="1">
            <a:gsLst>
              <a:gs pos="0">
                <a:srgbClr val="FFFFFF">
                  <a:alpha val="100000"/>
                </a:srgbClr>
              </a:gs>
              <a:gs pos="0">
                <a:srgbClr val="FFFFFF">
                  <a:alpha val="100000"/>
                </a:srgbClr>
              </a:gs>
              <a:gs pos="98000">
                <a:srgbClr val="FFFFFF">
                  <a:alpha val="100000"/>
                </a:srgbClr>
              </a:gs>
              <a:gs pos="99055">
                <a:srgbClr val="F7F7F7">
                  <a:alpha val="100000"/>
                </a:srgbClr>
              </a:gs>
              <a:gs pos="100000">
                <a:srgbClr val="DADADA">
                  <a:alpha val="100000"/>
                </a:srgbClr>
              </a:gs>
              <a:gs pos="100000">
                <a:srgbClr val="DADADA">
                  <a:alpha val="100000"/>
                </a:srgbClr>
              </a:gs>
            </a:gsLst>
            <a:lin ang="5400000" scaled="1"/>
          </a:gradFill>
          <a:ln w="2000" cap="rnd" cmpd="sng">
            <a:solidFill>
              <a:srgbClr val="A4A3A3">
                <a:alpha val="100000"/>
              </a:srgbClr>
            </a:solidFill>
            <a:prstDash val="solid"/>
            <a:round/>
          </a:ln>
          <a:effectLst>
            <a:outerShdw algn="tl" dir="5400000" dist="50800" kx="0" sx="100000" sy="100000">
              <a:srgbClr val="000000">
                <a:alpha val="25000"/>
              </a:srgbClr>
            </a:outerShdw>
          </a:effectLst>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ctr" eaLnBrk="1" hangingPunct="1" latinLnBrk="1" lvl="0"/>
            <a:endParaRPr altLang="en-US" lang="en-US">
              <a:solidFill>
                <a:srgbClr val="FFFFFF"/>
              </a:solidFill>
            </a:endParaRPr>
          </a:p>
        </p:txBody>
      </p:sp>
      <p:grpSp>
        <p:nvGrpSpPr>
          <p:cNvPr id="36" name=""/>
          <p:cNvGrpSpPr/>
          <p:nvPr/>
        </p:nvGrpSpPr>
        <p:grpSpPr>
          <a:xfrm rot="0">
            <a:off x="420687" y="433387"/>
            <a:ext cx="8302625" cy="3108325"/>
            <a:chOff x="265" y="273"/>
            <a:chExt cx="5230" cy="1958"/>
          </a:xfrm>
        </p:grpSpPr>
        <p:pic>
          <p:nvPicPr>
            <p:cNvPr id="2097172" name=""/>
            <p:cNvPicPr>
              <a:picLocks/>
            </p:cNvPicPr>
            <p:nvPr/>
          </p:nvPicPr>
          <p:blipFill>
            <a:blip xmlns:r="http://schemas.openxmlformats.org/officeDocument/2006/relationships" r:embed="rId1"/>
            <a:srcRect l="0" t="0" r="0" b="0"/>
            <a:stretch>
              <a:fillRect/>
            </a:stretch>
          </p:blipFill>
          <p:spPr>
            <a:xfrm rot="0">
              <a:off x="265" y="273"/>
              <a:ext cx="5230" cy="1958"/>
            </a:xfrm>
            <a:prstGeom prst="rect"/>
            <a:noFill/>
            <a:ln>
              <a:noFill/>
            </a:ln>
          </p:spPr>
        </p:pic>
        <p:sp>
          <p:nvSpPr>
            <p:cNvPr id="1048608" name=""/>
            <p:cNvSpPr txBox="1"/>
            <p:nvPr/>
          </p:nvSpPr>
          <p:spPr>
            <a:xfrm rot="0">
              <a:off x="290" y="300"/>
              <a:ext cx="5180" cy="1906"/>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ctr" eaLnBrk="1" hangingPunct="1" latinLnBrk="1" lvl="0"/>
              <a:endParaRPr altLang="en-US" lang="en-US">
                <a:solidFill>
                  <a:srgbClr val="FFFFFF"/>
                </a:solidFill>
              </a:endParaRPr>
            </a:p>
          </p:txBody>
        </p:sp>
      </p:grpSp>
      <p:sp>
        <p:nvSpPr>
          <p:cNvPr id="1048609" name=""/>
          <p:cNvSpPr/>
          <p:nvPr>
            <p:ph type="dt" sz="half" idx="2"/>
          </p:nvPr>
        </p:nvSpPr>
        <p:spPr>
          <a:xfrm rot="0">
            <a:off x="3776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datetime1">
              <a:rPr altLang="en-US" sz="1000" lang="en-US">
                <a:solidFill>
                  <a:srgbClr val="A7A399"/>
                </a:solidFill>
              </a:rPr>
              <a:pPr algn="r" eaLnBrk="1" hangingPunct="1" latinLnBrk="1" lvl="0"/>
            </a:fld>
            <a:endParaRPr altLang="en-US" sz="1000" lang="en-US">
              <a:solidFill>
                <a:srgbClr val="A7A399"/>
              </a:solidFill>
            </a:endParaRPr>
          </a:p>
        </p:txBody>
      </p:sp>
      <p:sp>
        <p:nvSpPr>
          <p:cNvPr id="1048610" name=""/>
          <p:cNvSpPr/>
          <p:nvPr>
            <p:ph type="ftr" sz="quarter" idx="3"/>
          </p:nvPr>
        </p:nvSpPr>
        <p:spPr>
          <a:xfrm rot="0">
            <a:off x="6062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eaLnBrk="1" hangingPunct="1" latinLnBrk="1" lvl="0"/>
            <a:endParaRPr altLang="en-US" sz="1000" lang="en-US">
              <a:solidFill>
                <a:srgbClr val="A7A399"/>
              </a:solidFill>
            </a:endParaRPr>
          </a:p>
        </p:txBody>
      </p:sp>
      <p:sp>
        <p:nvSpPr>
          <p:cNvPr id="1048611" name=""/>
          <p:cNvSpPr/>
          <p:nvPr>
            <p:ph type="sldNum" sz="quarter" idx="4"/>
          </p:nvPr>
        </p:nvSpPr>
        <p:spPr>
          <a:xfrm rot="0">
            <a:off x="8348662" y="6111875"/>
            <a:ext cx="4572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slidenum">
              <a:rPr altLang="en-US" sz="1000" lang="en-US">
                <a:solidFill>
                  <a:srgbClr val="A7A399"/>
                </a:solidFill>
              </a:rPr>
              <a:pPr algn="r" eaLnBrk="1" hangingPunct="1" latinLnBrk="1" lvl="0"/>
            </a:fld>
            <a:endParaRPr altLang="en-US" sz="1000" lang="en-US">
              <a:solidFill>
                <a:srgbClr val="A7A399"/>
              </a:solidFill>
            </a:endParaRPr>
          </a:p>
        </p:txBody>
      </p:sp>
      <p:sp>
        <p:nvSpPr>
          <p:cNvPr id="1048612" name="Sottotitolo 19"/>
          <p:cNvSpPr>
            <a:spLocks noGrp="1"/>
          </p:cNvSpPr>
          <p:nvPr>
            <p:ph type="subTitle" idx="1"/>
          </p:nvPr>
        </p:nvSpPr>
        <p:spPr>
          <a:xfrm>
            <a:off x="722376" y="3685032"/>
            <a:ext cx="7772400" cy="914400"/>
          </a:xfrm>
        </p:spPr>
        <p:txBody>
          <a:bodyPr tIns="0"/>
          <a:lstStyle>
            <a:lvl1pPr algn="r" indent="0" marL="36576">
              <a:spcBef>
                <a:spcPts val="0"/>
              </a:spcBef>
              <a:buNone/>
              <a:defRPr sz="2000">
                <a:solidFill>
                  <a:schemeClr val="bg2">
                    <a:shade val="25000"/>
                  </a:schemeClr>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lang="it-IT" smtClean="0"/>
              <a:t>Fare clic per modificare lo stile del sottotitolo dello schema</a:t>
            </a:r>
            <a:endParaRPr lang="en-US"/>
          </a:p>
        </p:txBody>
      </p:sp>
      <p:sp>
        <p:nvSpPr>
          <p:cNvPr id="1048613" name="Titolo 4"/>
          <p:cNvSpPr>
            <a:spLocks noGrp="1"/>
          </p:cNvSpPr>
          <p:nvPr>
            <p:ph type="ctrTitle"/>
          </p:nvPr>
        </p:nvSpPr>
        <p:spPr>
          <a:xfrm>
            <a:off x="722376" y="1820206"/>
            <a:ext cx="7772400" cy="1828800"/>
          </a:xfrm>
        </p:spPr>
        <p:txBody>
          <a:bodyPr bIns="45720" lIns="45720" rIns="45720"/>
          <a:lstStyle>
            <a:lvl1pPr algn="r">
              <a:defRPr b="1" sz="4500">
                <a:solidFill>
                  <a:schemeClr val="accent1">
                    <a:tint val="88000"/>
                    <a:satMod val="150000"/>
                  </a:schemeClr>
                </a:solidFill>
                <a:effectLst>
                  <a:outerShdw algn="tl" blurRad="53975" dir="5400000" dist="22860" rotWithShape="0">
                    <a:srgbClr val="000000">
                      <a:alpha val="55000"/>
                    </a:srgbClr>
                  </a:outerShdw>
                </a:effectLst>
              </a:defRPr>
            </a:lvl1pPr>
          </a:lstStyle>
          <a:p>
            <a:r>
              <a:rPr lang="it-IT" smtClean="0"/>
              <a:t>Fare clic per modificare lo stile del titolo</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olo e testo verticale">
    <p:spTree>
      <p:nvGrpSpPr>
        <p:cNvPr id="54" name=""/>
        <p:cNvGrpSpPr/>
        <p:nvPr/>
      </p:nvGrpSpPr>
      <p:grpSpPr>
        <a:xfrm>
          <a:off x="0" y="0"/>
          <a:ext cx="0" cy="0"/>
          <a:chOff x="0" y="0"/>
          <a:chExt cx="0" cy="0"/>
        </a:xfrm>
      </p:grpSpPr>
      <p:sp>
        <p:nvSpPr>
          <p:cNvPr id="1048668" name="Titolo 1"/>
          <p:cNvSpPr>
            <a:spLocks noGrp="1"/>
          </p:cNvSpPr>
          <p:nvPr>
            <p:ph type="title"/>
          </p:nvPr>
        </p:nvSpPr>
        <p:spPr>
          <a:xfrm>
            <a:off x="502920" y="4983480"/>
            <a:ext cx="8183880" cy="1051560"/>
          </a:xfrm>
        </p:spPr>
        <p:txBody>
          <a:bodyPr/>
          <a:p>
            <a:r>
              <a:rPr lang="it-IT" smtClean="0"/>
              <a:t>Fare clic per modificare lo stile del titolo</a:t>
            </a:r>
            <a:endParaRPr lang="en-US"/>
          </a:p>
        </p:txBody>
      </p:sp>
      <p:sp>
        <p:nvSpPr>
          <p:cNvPr id="1048669" name="Segnaposto testo verticale 2"/>
          <p:cNvSpPr>
            <a:spLocks noGrp="1"/>
          </p:cNvSpPr>
          <p:nvPr>
            <p:ph type="body" orient="vert" idx="1"/>
          </p:nvPr>
        </p:nvSpPr>
        <p:spPr>
          <a:xfrm>
            <a:off x="502920" y="530352"/>
            <a:ext cx="8183880" cy="4187952"/>
          </a:xfrm>
        </p:spPr>
        <p:txBody>
          <a:bodyPr vert="eaVert"/>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48670" name=""/>
          <p:cNvSpPr/>
          <p:nvPr>
            <p:ph type="dt" sz="half" idx="2"/>
          </p:nvPr>
        </p:nvSpPr>
        <p:spPr>
          <a:xfrm rot="0">
            <a:off x="3776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datetime1">
              <a:rPr altLang="en-US" sz="1000" lang="en-US">
                <a:solidFill>
                  <a:srgbClr val="A7A399"/>
                </a:solidFill>
              </a:rPr>
              <a:pPr algn="r" eaLnBrk="1" hangingPunct="1" latinLnBrk="1" lvl="0"/>
            </a:fld>
            <a:endParaRPr altLang="en-US" sz="1000" lang="en-US">
              <a:solidFill>
                <a:srgbClr val="A7A399"/>
              </a:solidFill>
            </a:endParaRPr>
          </a:p>
        </p:txBody>
      </p:sp>
      <p:sp>
        <p:nvSpPr>
          <p:cNvPr id="1048671" name=""/>
          <p:cNvSpPr/>
          <p:nvPr>
            <p:ph type="sldNum" sz="quarter" idx="4"/>
          </p:nvPr>
        </p:nvSpPr>
        <p:spPr>
          <a:xfrm rot="0">
            <a:off x="8348662" y="6111875"/>
            <a:ext cx="4572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slidenum">
              <a:rPr altLang="en-US" sz="1000" lang="en-US">
                <a:solidFill>
                  <a:srgbClr val="A7A399"/>
                </a:solidFill>
              </a:rPr>
              <a:pPr algn="r" eaLnBrk="1" hangingPunct="1" latinLnBrk="1" lvl="0"/>
            </a:fld>
            <a:endParaRPr altLang="en-US" sz="1000" lang="en-US">
              <a:solidFill>
                <a:srgbClr val="A7A399"/>
              </a:solidFill>
            </a:endParaRPr>
          </a:p>
        </p:txBody>
      </p:sp>
      <p:sp>
        <p:nvSpPr>
          <p:cNvPr id="1048672" name=""/>
          <p:cNvSpPr/>
          <p:nvPr>
            <p:ph type="ftr" sz="quarter" idx="3"/>
          </p:nvPr>
        </p:nvSpPr>
        <p:spPr>
          <a:xfrm rot="0">
            <a:off x="6062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eaLnBrk="1" hangingPunct="1" latinLnBrk="1" lvl="0"/>
            <a:endParaRPr altLang="en-US" sz="1000" lang="en-US">
              <a:solidFill>
                <a:srgbClr val="A7A39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1_Titolo e testo verticale">
    <p:spTree>
      <p:nvGrpSpPr>
        <p:cNvPr id="53" name=""/>
        <p:cNvGrpSpPr/>
        <p:nvPr/>
      </p:nvGrpSpPr>
      <p:grpSpPr>
        <a:xfrm>
          <a:off x="0" y="0"/>
          <a:ext cx="0" cy="0"/>
          <a:chOff x="0" y="0"/>
          <a:chExt cx="0" cy="0"/>
        </a:xfrm>
      </p:grpSpPr>
      <p:sp>
        <p:nvSpPr>
          <p:cNvPr id="1048663" name="Titolo verticale 1"/>
          <p:cNvSpPr>
            <a:spLocks noGrp="1"/>
          </p:cNvSpPr>
          <p:nvPr>
            <p:ph type="title" orient="vert"/>
          </p:nvPr>
        </p:nvSpPr>
        <p:spPr>
          <a:xfrm>
            <a:off x="6629400" y="533404"/>
            <a:ext cx="1981200" cy="5257799"/>
          </a:xfrm>
        </p:spPr>
        <p:txBody>
          <a:bodyPr vert="eaVert"/>
          <a:p>
            <a:r>
              <a:rPr lang="it-IT" smtClean="0"/>
              <a:t>Fare clic per modificare lo stile del titolo</a:t>
            </a:r>
            <a:endParaRPr lang="en-US"/>
          </a:p>
        </p:txBody>
      </p:sp>
      <p:sp>
        <p:nvSpPr>
          <p:cNvPr id="1048664" name="Segnaposto testo verticale 2"/>
          <p:cNvSpPr>
            <a:spLocks noGrp="1"/>
          </p:cNvSpPr>
          <p:nvPr>
            <p:ph type="body" orient="vert" idx="1"/>
          </p:nvPr>
        </p:nvSpPr>
        <p:spPr>
          <a:xfrm>
            <a:off x="533400" y="533402"/>
            <a:ext cx="5943600" cy="5257801"/>
          </a:xfrm>
        </p:spPr>
        <p:txBody>
          <a:bodyPr vert="eaVert"/>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48665" name=""/>
          <p:cNvSpPr/>
          <p:nvPr>
            <p:ph type="dt" sz="half" idx="2"/>
          </p:nvPr>
        </p:nvSpPr>
        <p:spPr>
          <a:xfrm rot="0">
            <a:off x="3776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datetime1">
              <a:rPr altLang="en-US" sz="1000" lang="en-US">
                <a:solidFill>
                  <a:srgbClr val="A7A399"/>
                </a:solidFill>
              </a:rPr>
              <a:pPr algn="r" eaLnBrk="1" hangingPunct="1" latinLnBrk="1" lvl="0"/>
            </a:fld>
            <a:endParaRPr altLang="en-US" sz="1000" lang="en-US">
              <a:solidFill>
                <a:srgbClr val="A7A399"/>
              </a:solidFill>
            </a:endParaRPr>
          </a:p>
        </p:txBody>
      </p:sp>
      <p:sp>
        <p:nvSpPr>
          <p:cNvPr id="1048666" name=""/>
          <p:cNvSpPr/>
          <p:nvPr>
            <p:ph type="sldNum" sz="quarter" idx="4"/>
          </p:nvPr>
        </p:nvSpPr>
        <p:spPr>
          <a:xfrm rot="0">
            <a:off x="8348662" y="6111875"/>
            <a:ext cx="4572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slidenum">
              <a:rPr altLang="en-US" sz="1000" lang="en-US">
                <a:solidFill>
                  <a:srgbClr val="A7A399"/>
                </a:solidFill>
              </a:rPr>
              <a:pPr algn="r" eaLnBrk="1" hangingPunct="1" latinLnBrk="1" lvl="0"/>
            </a:fld>
            <a:endParaRPr altLang="en-US" sz="1000" lang="en-US">
              <a:solidFill>
                <a:srgbClr val="A7A399"/>
              </a:solidFill>
            </a:endParaRPr>
          </a:p>
        </p:txBody>
      </p:sp>
      <p:sp>
        <p:nvSpPr>
          <p:cNvPr id="1048667" name=""/>
          <p:cNvSpPr/>
          <p:nvPr>
            <p:ph type="ftr" sz="quarter" idx="3"/>
          </p:nvPr>
        </p:nvSpPr>
        <p:spPr>
          <a:xfrm rot="0">
            <a:off x="6062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eaLnBrk="1" hangingPunct="1" latinLnBrk="1" lvl="0"/>
            <a:endParaRPr altLang="en-US" sz="1000" lang="en-US">
              <a:solidFill>
                <a:srgbClr val="A7A39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olo e contenuto">
    <p:spTree>
      <p:nvGrpSpPr>
        <p:cNvPr id="25" name=""/>
        <p:cNvGrpSpPr/>
        <p:nvPr/>
      </p:nvGrpSpPr>
      <p:grpSpPr>
        <a:xfrm>
          <a:off x="0" y="0"/>
          <a:ext cx="0" cy="0"/>
          <a:chOff x="0" y="0"/>
          <a:chExt cx="0" cy="0"/>
        </a:xfrm>
      </p:grpSpPr>
      <p:sp>
        <p:nvSpPr>
          <p:cNvPr id="1048583" name="Titolo 1"/>
          <p:cNvSpPr>
            <a:spLocks noGrp="1"/>
          </p:cNvSpPr>
          <p:nvPr>
            <p:ph type="title"/>
          </p:nvPr>
        </p:nvSpPr>
        <p:spPr>
          <a:xfrm>
            <a:off x="502920" y="4983480"/>
            <a:ext cx="8183880" cy="1051560"/>
          </a:xfrm>
        </p:spPr>
        <p:txBody>
          <a:bodyPr/>
          <a:p>
            <a:r>
              <a:rPr lang="it-IT" smtClean="0"/>
              <a:t>Fare clic per modificare lo stile del titolo</a:t>
            </a:r>
            <a:endParaRPr lang="en-US"/>
          </a:p>
        </p:txBody>
      </p:sp>
      <p:sp>
        <p:nvSpPr>
          <p:cNvPr id="1048584" name="Segnaposto contenuto 2"/>
          <p:cNvSpPr>
            <a:spLocks noGrp="1"/>
          </p:cNvSpPr>
          <p:nvPr>
            <p:ph idx="1"/>
          </p:nvPr>
        </p:nvSpPr>
        <p:spPr>
          <a:xfrm>
            <a:off x="502920" y="530352"/>
            <a:ext cx="8183880" cy="4187952"/>
          </a:xfrm>
        </p:spPr>
        <p:txBody>
          <a:bodyPr/>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48585" name=""/>
          <p:cNvSpPr/>
          <p:nvPr>
            <p:ph type="dt" sz="half" idx="2"/>
          </p:nvPr>
        </p:nvSpPr>
        <p:spPr>
          <a:xfrm rot="0">
            <a:off x="3776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datetime1">
              <a:rPr altLang="en-US" sz="1000" lang="en-US">
                <a:solidFill>
                  <a:srgbClr val="A7A399"/>
                </a:solidFill>
              </a:rPr>
              <a:pPr algn="r" eaLnBrk="1" hangingPunct="1" latinLnBrk="1" lvl="0"/>
            </a:fld>
            <a:endParaRPr altLang="en-US" sz="1000" lang="en-US">
              <a:solidFill>
                <a:srgbClr val="A7A399"/>
              </a:solidFill>
            </a:endParaRPr>
          </a:p>
        </p:txBody>
      </p:sp>
      <p:sp>
        <p:nvSpPr>
          <p:cNvPr id="1048586" name=""/>
          <p:cNvSpPr/>
          <p:nvPr>
            <p:ph type="sldNum" sz="quarter" idx="4"/>
          </p:nvPr>
        </p:nvSpPr>
        <p:spPr>
          <a:xfrm rot="0">
            <a:off x="8348662" y="6111875"/>
            <a:ext cx="4572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slidenum">
              <a:rPr altLang="en-US" sz="1000" lang="en-US">
                <a:solidFill>
                  <a:srgbClr val="A7A399"/>
                </a:solidFill>
              </a:rPr>
              <a:pPr algn="r" eaLnBrk="1" hangingPunct="1" latinLnBrk="1" lvl="0"/>
            </a:fld>
            <a:endParaRPr altLang="en-US" sz="1000" lang="en-US">
              <a:solidFill>
                <a:srgbClr val="A7A399"/>
              </a:solidFill>
            </a:endParaRPr>
          </a:p>
        </p:txBody>
      </p:sp>
      <p:sp>
        <p:nvSpPr>
          <p:cNvPr id="1048587" name=""/>
          <p:cNvSpPr/>
          <p:nvPr>
            <p:ph type="ftr" sz="quarter" idx="3"/>
          </p:nvPr>
        </p:nvSpPr>
        <p:spPr>
          <a:xfrm rot="0">
            <a:off x="6062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eaLnBrk="1" hangingPunct="1" latinLnBrk="1" lvl="0"/>
            <a:endParaRPr altLang="en-US" sz="1000" lang="en-US">
              <a:solidFill>
                <a:srgbClr val="A7A39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dk2"/>
        </a:solidFill>
      </p:bgPr>
    </p:bg>
    <p:spTree>
      <p:nvGrpSpPr>
        <p:cNvPr id="50" name=""/>
        <p:cNvGrpSpPr/>
        <p:nvPr/>
      </p:nvGrpSpPr>
      <p:grpSpPr>
        <a:xfrm rot="0">
          <a:off x="0" y="0"/>
          <a:ext cx="0" cy="0"/>
          <a:chOff x="0" y="0"/>
          <a:chExt cx="0" cy="0"/>
        </a:xfrm>
      </p:grpSpPr>
      <p:sp>
        <p:nvSpPr>
          <p:cNvPr id="1048652" name=""/>
          <p:cNvSpPr/>
          <p:nvPr/>
        </p:nvSpPr>
        <p:spPr>
          <a:xfrm rot="0">
            <a:off x="304800" y="328612"/>
            <a:ext cx="8532812" cy="6197600"/>
          </a:xfrm>
          <a:prstGeom prst="roundRect">
            <a:avLst>
              <a:gd name="adj" fmla="val 2079"/>
            </a:avLst>
          </a:prstGeom>
          <a:gradFill rotWithShape="1">
            <a:gsLst>
              <a:gs pos="0">
                <a:srgbClr val="FFFFFF">
                  <a:alpha val="100000"/>
                </a:srgbClr>
              </a:gs>
              <a:gs pos="0">
                <a:srgbClr val="FFFFFF">
                  <a:alpha val="100000"/>
                </a:srgbClr>
              </a:gs>
              <a:gs pos="98000">
                <a:srgbClr val="FFFFFF">
                  <a:alpha val="100000"/>
                </a:srgbClr>
              </a:gs>
              <a:gs pos="99055">
                <a:srgbClr val="F7F7F7">
                  <a:alpha val="100000"/>
                </a:srgbClr>
              </a:gs>
              <a:gs pos="100000">
                <a:srgbClr val="DADADA">
                  <a:alpha val="100000"/>
                </a:srgbClr>
              </a:gs>
              <a:gs pos="100000">
                <a:srgbClr val="DADADA">
                  <a:alpha val="100000"/>
                </a:srgbClr>
              </a:gs>
            </a:gsLst>
            <a:lin ang="5400000" scaled="1"/>
          </a:gradFill>
          <a:ln w="2000" cap="rnd" cmpd="sng">
            <a:solidFill>
              <a:srgbClr val="A4A3A3">
                <a:alpha val="100000"/>
              </a:srgbClr>
            </a:solidFill>
            <a:prstDash val="solid"/>
            <a:round/>
          </a:ln>
          <a:effectLst>
            <a:outerShdw algn="tl" dir="5400000" dist="50800" kx="0" sx="100000" sy="100000">
              <a:srgbClr val="000000">
                <a:alpha val="25000"/>
              </a:srgbClr>
            </a:outerShdw>
          </a:effectLst>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ctr" eaLnBrk="1" hangingPunct="1" latinLnBrk="1" lvl="0"/>
            <a:endParaRPr altLang="en-US" lang="en-US">
              <a:solidFill>
                <a:srgbClr val="FFFFFF"/>
              </a:solidFill>
            </a:endParaRPr>
          </a:p>
        </p:txBody>
      </p:sp>
      <p:grpSp>
        <p:nvGrpSpPr>
          <p:cNvPr id="51" name=""/>
          <p:cNvGrpSpPr/>
          <p:nvPr/>
        </p:nvGrpSpPr>
        <p:grpSpPr>
          <a:xfrm rot="0">
            <a:off x="420687" y="433387"/>
            <a:ext cx="8302625" cy="4340225"/>
            <a:chOff x="265" y="273"/>
            <a:chExt cx="5230" cy="2734"/>
          </a:xfrm>
        </p:grpSpPr>
        <p:pic>
          <p:nvPicPr>
            <p:cNvPr id="2097185" name=""/>
            <p:cNvPicPr>
              <a:picLocks/>
            </p:cNvPicPr>
            <p:nvPr/>
          </p:nvPicPr>
          <p:blipFill>
            <a:blip xmlns:r="http://schemas.openxmlformats.org/officeDocument/2006/relationships" r:embed="rId1"/>
            <a:srcRect l="0" t="0" r="0" b="0"/>
            <a:stretch>
              <a:fillRect/>
            </a:stretch>
          </p:blipFill>
          <p:spPr>
            <a:xfrm rot="0">
              <a:off x="265" y="273"/>
              <a:ext cx="5230" cy="2734"/>
            </a:xfrm>
            <a:prstGeom prst="rect"/>
            <a:noFill/>
            <a:ln>
              <a:noFill/>
            </a:ln>
          </p:spPr>
        </p:pic>
        <p:sp>
          <p:nvSpPr>
            <p:cNvPr id="1048653" name=""/>
            <p:cNvSpPr txBox="1"/>
            <p:nvPr/>
          </p:nvSpPr>
          <p:spPr>
            <a:xfrm rot="0">
              <a:off x="281" y="291"/>
              <a:ext cx="5198" cy="2700"/>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ctr" eaLnBrk="1" hangingPunct="1" latinLnBrk="1" lvl="0"/>
              <a:endParaRPr altLang="en-US" lang="en-US">
                <a:solidFill>
                  <a:srgbClr val="FFFFFF"/>
                </a:solidFill>
              </a:endParaRPr>
            </a:p>
          </p:txBody>
        </p:sp>
      </p:grpSp>
      <p:sp>
        <p:nvSpPr>
          <p:cNvPr id="1048654" name=""/>
          <p:cNvSpPr/>
          <p:nvPr>
            <p:ph type="dt" sz="half" idx="2"/>
          </p:nvPr>
        </p:nvSpPr>
        <p:spPr>
          <a:xfrm rot="0">
            <a:off x="3776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datetime1">
              <a:rPr altLang="en-US" sz="1000" lang="en-US">
                <a:solidFill>
                  <a:srgbClr val="A7A399"/>
                </a:solidFill>
              </a:rPr>
              <a:pPr algn="r" eaLnBrk="1" hangingPunct="1" latinLnBrk="1" lvl="0"/>
            </a:fld>
            <a:endParaRPr altLang="en-US" sz="1000" lang="en-US">
              <a:solidFill>
                <a:srgbClr val="A7A399"/>
              </a:solidFill>
            </a:endParaRPr>
          </a:p>
        </p:txBody>
      </p:sp>
      <p:sp>
        <p:nvSpPr>
          <p:cNvPr id="1048655" name=""/>
          <p:cNvSpPr/>
          <p:nvPr>
            <p:ph type="ftr" sz="quarter" idx="3"/>
          </p:nvPr>
        </p:nvSpPr>
        <p:spPr>
          <a:xfrm rot="0">
            <a:off x="6062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eaLnBrk="1" hangingPunct="1" latinLnBrk="1" lvl="0"/>
            <a:endParaRPr altLang="en-US" sz="1000" lang="en-US">
              <a:solidFill>
                <a:srgbClr val="A7A399"/>
              </a:solidFill>
            </a:endParaRPr>
          </a:p>
        </p:txBody>
      </p:sp>
      <p:sp>
        <p:nvSpPr>
          <p:cNvPr id="1048656" name=""/>
          <p:cNvSpPr/>
          <p:nvPr>
            <p:ph type="sldNum" sz="quarter" idx="4"/>
          </p:nvPr>
        </p:nvSpPr>
        <p:spPr>
          <a:xfrm rot="0">
            <a:off x="8348662" y="6111875"/>
            <a:ext cx="4572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slidenum">
              <a:rPr altLang="en-US" sz="1000" lang="en-US">
                <a:solidFill>
                  <a:srgbClr val="A7A399"/>
                </a:solidFill>
              </a:rPr>
              <a:pPr algn="r" eaLnBrk="1" hangingPunct="1" latinLnBrk="1" lvl="0"/>
            </a:fld>
            <a:endParaRPr altLang="en-US" sz="1000" lang="en-US">
              <a:solidFill>
                <a:srgbClr val="A7A399"/>
              </a:solidFill>
            </a:endParaRPr>
          </a:p>
        </p:txBody>
      </p:sp>
      <p:sp>
        <p:nvSpPr>
          <p:cNvPr id="1048657" name="Segnaposto testo 2"/>
          <p:cNvSpPr>
            <a:spLocks noGrp="1"/>
          </p:cNvSpPr>
          <p:nvPr>
            <p:ph type="body" idx="1"/>
          </p:nvPr>
        </p:nvSpPr>
        <p:spPr>
          <a:xfrm>
            <a:off x="468344" y="5624484"/>
            <a:ext cx="8183880" cy="420624"/>
          </a:xfrm>
        </p:spPr>
        <p:txBody>
          <a:bodyPr lIns="118872" tIns="0"/>
          <a:lstStyle>
            <a:lvl1pPr algn="l" indent="0" marL="0" marR="36576">
              <a:spcBef>
                <a:spcPts val="0"/>
              </a:spcBef>
              <a:spcAft>
                <a:spcPts val="0"/>
              </a:spcAft>
              <a:buNone/>
              <a:defRPr b="0" sz="180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1048658" name="Titolo 1"/>
          <p:cNvSpPr>
            <a:spLocks noGrp="1"/>
          </p:cNvSpPr>
          <p:nvPr>
            <p:ph type="title"/>
          </p:nvPr>
        </p:nvSpPr>
        <p:spPr>
          <a:xfrm>
            <a:off x="468344" y="4928616"/>
            <a:ext cx="8183880" cy="676656"/>
          </a:xfrm>
        </p:spPr>
        <p:txBody>
          <a:bodyPr bIns="0" lIns="91440"/>
          <a:lstStyle>
            <a:lvl1pPr algn="l">
              <a:buNone/>
              <a:defRPr baseline="0" b="0" cap="none" sz="3600">
                <a:solidFill>
                  <a:schemeClr val="bg2">
                    <a:shade val="25000"/>
                  </a:schemeClr>
                </a:solidFill>
                <a:effectLst/>
              </a:defRPr>
            </a:lvl1pPr>
          </a:lstStyle>
          <a:p>
            <a:r>
              <a:rPr lang="it-IT" smtClean="0"/>
              <a:t>Fare clic per modificare lo stile del titolo</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Due contenuti">
    <p:spTree>
      <p:nvGrpSpPr>
        <p:cNvPr id="49" name=""/>
        <p:cNvGrpSpPr/>
        <p:nvPr/>
      </p:nvGrpSpPr>
      <p:grpSpPr>
        <a:xfrm>
          <a:off x="0" y="0"/>
          <a:ext cx="0" cy="0"/>
          <a:chOff x="0" y="0"/>
          <a:chExt cx="0" cy="0"/>
        </a:xfrm>
      </p:grpSpPr>
      <p:sp>
        <p:nvSpPr>
          <p:cNvPr id="1048646" name="Titolo 1"/>
          <p:cNvSpPr>
            <a:spLocks noGrp="1"/>
          </p:cNvSpPr>
          <p:nvPr>
            <p:ph type="title"/>
          </p:nvPr>
        </p:nvSpPr>
        <p:spPr/>
        <p:txBody>
          <a:bodyPr/>
          <a:p>
            <a:r>
              <a:rPr lang="it-IT" smtClean="0"/>
              <a:t>Fare clic per modificare lo stile del titolo</a:t>
            </a:r>
            <a:endParaRPr lang="en-US"/>
          </a:p>
        </p:txBody>
      </p:sp>
      <p:sp>
        <p:nvSpPr>
          <p:cNvPr id="1048647"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48648"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48649" name=""/>
          <p:cNvSpPr/>
          <p:nvPr>
            <p:ph type="dt" sz="half" idx="2"/>
          </p:nvPr>
        </p:nvSpPr>
        <p:spPr>
          <a:xfrm rot="0">
            <a:off x="3776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datetime1">
              <a:rPr altLang="en-US" sz="1000" lang="en-US">
                <a:solidFill>
                  <a:srgbClr val="A7A399"/>
                </a:solidFill>
              </a:rPr>
              <a:pPr algn="r" eaLnBrk="1" hangingPunct="1" latinLnBrk="1" lvl="0"/>
            </a:fld>
            <a:endParaRPr altLang="en-US" sz="1000" lang="en-US">
              <a:solidFill>
                <a:srgbClr val="A7A399"/>
              </a:solidFill>
            </a:endParaRPr>
          </a:p>
        </p:txBody>
      </p:sp>
      <p:sp>
        <p:nvSpPr>
          <p:cNvPr id="1048650" name=""/>
          <p:cNvSpPr/>
          <p:nvPr>
            <p:ph type="sldNum" sz="quarter" idx="4"/>
          </p:nvPr>
        </p:nvSpPr>
        <p:spPr>
          <a:xfrm rot="0">
            <a:off x="8348662" y="6111875"/>
            <a:ext cx="4572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slidenum">
              <a:rPr altLang="en-US" sz="1000" lang="en-US">
                <a:solidFill>
                  <a:srgbClr val="A7A399"/>
                </a:solidFill>
              </a:rPr>
              <a:pPr algn="r" eaLnBrk="1" hangingPunct="1" latinLnBrk="1" lvl="0"/>
            </a:fld>
            <a:endParaRPr altLang="en-US" sz="1000" lang="en-US">
              <a:solidFill>
                <a:srgbClr val="A7A399"/>
              </a:solidFill>
            </a:endParaRPr>
          </a:p>
        </p:txBody>
      </p:sp>
      <p:sp>
        <p:nvSpPr>
          <p:cNvPr id="1048651" name=""/>
          <p:cNvSpPr/>
          <p:nvPr>
            <p:ph type="ftr" sz="quarter" idx="3"/>
          </p:nvPr>
        </p:nvSpPr>
        <p:spPr>
          <a:xfrm rot="0">
            <a:off x="6062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eaLnBrk="1" hangingPunct="1" latinLnBrk="1" lvl="0"/>
            <a:endParaRPr altLang="en-US" sz="1000" lang="en-US">
              <a:solidFill>
                <a:srgbClr val="A7A39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nfronto">
    <p:spTree>
      <p:nvGrpSpPr>
        <p:cNvPr id="57" name=""/>
        <p:cNvGrpSpPr/>
        <p:nvPr/>
      </p:nvGrpSpPr>
      <p:grpSpPr>
        <a:xfrm>
          <a:off x="0" y="0"/>
          <a:ext cx="0" cy="0"/>
          <a:chOff x="0" y="0"/>
          <a:chExt cx="0" cy="0"/>
        </a:xfrm>
      </p:grpSpPr>
      <p:sp>
        <p:nvSpPr>
          <p:cNvPr id="1048687" name="Titolo 1"/>
          <p:cNvSpPr>
            <a:spLocks noGrp="1"/>
          </p:cNvSpPr>
          <p:nvPr>
            <p:ph type="title"/>
          </p:nvPr>
        </p:nvSpPr>
        <p:spPr>
          <a:xfrm>
            <a:off x="502920" y="4983480"/>
            <a:ext cx="8183880" cy="1051560"/>
          </a:xfrm>
        </p:spPr>
        <p:txBody>
          <a:bodyPr/>
          <a:lstStyle>
            <a:lvl1pPr>
              <a:defRPr b="1"/>
            </a:lvl1pPr>
          </a:lstStyle>
          <a:p>
            <a:r>
              <a:rPr lang="it-IT" smtClean="0"/>
              <a:t>Fare clic per modificare lo stile del titolo</a:t>
            </a:r>
            <a:endParaRPr lang="en-US"/>
          </a:p>
        </p:txBody>
      </p:sp>
      <p:sp>
        <p:nvSpPr>
          <p:cNvPr id="1048688" name="Segnaposto testo 2"/>
          <p:cNvSpPr>
            <a:spLocks noGrp="1"/>
          </p:cNvSpPr>
          <p:nvPr>
            <p:ph type="body" idx="1"/>
          </p:nvPr>
        </p:nvSpPr>
        <p:spPr>
          <a:xfrm>
            <a:off x="607224" y="579438"/>
            <a:ext cx="3931920" cy="792162"/>
          </a:xfrm>
        </p:spPr>
        <p:txBody>
          <a:bodyPr anchor="ctr" lIns="146304"/>
          <a:lstStyle>
            <a:lvl1pPr algn="l" indent="0" marL="0">
              <a:buNone/>
              <a:defRPr b="1" sz="2400">
                <a:solidFill>
                  <a:schemeClr val="tx1"/>
                </a:solidFill>
              </a:defRPr>
            </a:lvl1pPr>
            <a:lvl2pPr>
              <a:buNone/>
              <a:defRPr b="1" sz="2000"/>
            </a:lvl2pPr>
            <a:lvl3pPr>
              <a:buNone/>
              <a:defRPr b="1" sz="1800"/>
            </a:lvl3pPr>
            <a:lvl4pPr>
              <a:buNone/>
              <a:defRPr b="1" sz="1600"/>
            </a:lvl4pPr>
            <a:lvl5pPr>
              <a:buNone/>
              <a:defRPr b="1" sz="1600"/>
            </a:lvl5pPr>
          </a:lstStyle>
          <a:p>
            <a:pPr lvl="0"/>
            <a:r>
              <a:rPr lang="it-IT" smtClean="0"/>
              <a:t>Fare clic per modificare stili del testo dello schema</a:t>
            </a:r>
          </a:p>
        </p:txBody>
      </p:sp>
      <p:sp>
        <p:nvSpPr>
          <p:cNvPr id="1048689" name="Segnaposto testo 3"/>
          <p:cNvSpPr>
            <a:spLocks noGrp="1"/>
          </p:cNvSpPr>
          <p:nvPr>
            <p:ph type="body" sz="half" idx="3"/>
          </p:nvPr>
        </p:nvSpPr>
        <p:spPr>
          <a:xfrm>
            <a:off x="4652169" y="579438"/>
            <a:ext cx="3931920" cy="792162"/>
          </a:xfrm>
        </p:spPr>
        <p:txBody>
          <a:bodyPr anchor="ctr" lIns="137160"/>
          <a:lstStyle>
            <a:lvl1pPr algn="l" indent="0" marL="0">
              <a:buNone/>
              <a:defRPr b="1" sz="2400">
                <a:solidFill>
                  <a:schemeClr val="tx1"/>
                </a:solidFill>
              </a:defRPr>
            </a:lvl1pPr>
            <a:lvl2pPr>
              <a:buNone/>
              <a:defRPr b="1" sz="2000"/>
            </a:lvl2pPr>
            <a:lvl3pPr>
              <a:buNone/>
              <a:defRPr b="1" sz="1800"/>
            </a:lvl3pPr>
            <a:lvl4pPr>
              <a:buNone/>
              <a:defRPr b="1" sz="1600"/>
            </a:lvl4pPr>
            <a:lvl5pPr>
              <a:buNone/>
              <a:defRPr b="1" sz="1600"/>
            </a:lvl5pPr>
          </a:lstStyle>
          <a:p>
            <a:pPr lvl="0"/>
            <a:r>
              <a:rPr lang="it-IT" smtClean="0"/>
              <a:t>Fare clic per modificare stili del testo dello schema</a:t>
            </a:r>
          </a:p>
        </p:txBody>
      </p:sp>
      <p:sp>
        <p:nvSpPr>
          <p:cNvPr id="1048690" name="Segnaposto contenut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48691" name="Segnaposto contenut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48692" name=""/>
          <p:cNvSpPr/>
          <p:nvPr>
            <p:ph type="dt" sz="half" idx="2"/>
          </p:nvPr>
        </p:nvSpPr>
        <p:spPr>
          <a:xfrm rot="0">
            <a:off x="3776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datetime1">
              <a:rPr altLang="en-US" sz="1000" lang="en-US">
                <a:solidFill>
                  <a:srgbClr val="A7A399"/>
                </a:solidFill>
              </a:rPr>
              <a:pPr algn="r" eaLnBrk="1" hangingPunct="1" latinLnBrk="1" lvl="0"/>
            </a:fld>
            <a:endParaRPr altLang="en-US" sz="1000" lang="en-US">
              <a:solidFill>
                <a:srgbClr val="A7A399"/>
              </a:solidFill>
            </a:endParaRPr>
          </a:p>
        </p:txBody>
      </p:sp>
      <p:sp>
        <p:nvSpPr>
          <p:cNvPr id="1048693" name=""/>
          <p:cNvSpPr/>
          <p:nvPr>
            <p:ph type="sldNum" sz="quarter" idx="4"/>
          </p:nvPr>
        </p:nvSpPr>
        <p:spPr>
          <a:xfrm rot="0">
            <a:off x="8348662" y="6111875"/>
            <a:ext cx="4572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slidenum">
              <a:rPr altLang="en-US" sz="1000" lang="en-US">
                <a:solidFill>
                  <a:srgbClr val="A7A399"/>
                </a:solidFill>
              </a:rPr>
              <a:pPr algn="r" eaLnBrk="1" hangingPunct="1" latinLnBrk="1" lvl="0"/>
            </a:fld>
            <a:endParaRPr altLang="en-US" sz="1000" lang="en-US">
              <a:solidFill>
                <a:srgbClr val="A7A399"/>
              </a:solidFill>
            </a:endParaRPr>
          </a:p>
        </p:txBody>
      </p:sp>
      <p:sp>
        <p:nvSpPr>
          <p:cNvPr id="1048694" name=""/>
          <p:cNvSpPr/>
          <p:nvPr>
            <p:ph type="ftr" sz="quarter" idx="3"/>
          </p:nvPr>
        </p:nvSpPr>
        <p:spPr>
          <a:xfrm rot="0">
            <a:off x="6062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eaLnBrk="1" hangingPunct="1" latinLnBrk="1" lvl="0"/>
            <a:endParaRPr altLang="en-US" sz="1000" lang="en-US">
              <a:solidFill>
                <a:srgbClr val="A7A39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Solo titolo">
    <p:spTree>
      <p:nvGrpSpPr>
        <p:cNvPr id="33" name=""/>
        <p:cNvGrpSpPr/>
        <p:nvPr/>
      </p:nvGrpSpPr>
      <p:grpSpPr>
        <a:xfrm>
          <a:off x="0" y="0"/>
          <a:ext cx="0" cy="0"/>
          <a:chOff x="0" y="0"/>
          <a:chExt cx="0" cy="0"/>
        </a:xfrm>
      </p:grpSpPr>
      <p:sp>
        <p:nvSpPr>
          <p:cNvPr id="1048599" name="Titolo 1"/>
          <p:cNvSpPr>
            <a:spLocks noGrp="1"/>
          </p:cNvSpPr>
          <p:nvPr>
            <p:ph type="title"/>
          </p:nvPr>
        </p:nvSpPr>
        <p:spPr/>
        <p:txBody>
          <a:bodyPr/>
          <a:p>
            <a:r>
              <a:rPr lang="it-IT" smtClean="0"/>
              <a:t>Fare clic per modificare lo stile del titolo</a:t>
            </a:r>
            <a:endParaRPr lang="en-US"/>
          </a:p>
        </p:txBody>
      </p:sp>
      <p:sp>
        <p:nvSpPr>
          <p:cNvPr id="1048600" name=""/>
          <p:cNvSpPr/>
          <p:nvPr>
            <p:ph type="dt" sz="half" idx="2"/>
          </p:nvPr>
        </p:nvSpPr>
        <p:spPr>
          <a:xfrm rot="0">
            <a:off x="3776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datetime1">
              <a:rPr altLang="en-US" sz="1000" lang="en-US">
                <a:solidFill>
                  <a:srgbClr val="A7A399"/>
                </a:solidFill>
              </a:rPr>
              <a:pPr algn="r" eaLnBrk="1" hangingPunct="1" latinLnBrk="1" lvl="0"/>
            </a:fld>
            <a:endParaRPr altLang="en-US" sz="1000" lang="en-US">
              <a:solidFill>
                <a:srgbClr val="A7A399"/>
              </a:solidFill>
            </a:endParaRPr>
          </a:p>
        </p:txBody>
      </p:sp>
      <p:sp>
        <p:nvSpPr>
          <p:cNvPr id="1048601" name=""/>
          <p:cNvSpPr/>
          <p:nvPr>
            <p:ph type="sldNum" sz="quarter" idx="4"/>
          </p:nvPr>
        </p:nvSpPr>
        <p:spPr>
          <a:xfrm rot="0">
            <a:off x="8348662" y="6111875"/>
            <a:ext cx="4572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slidenum">
              <a:rPr altLang="en-US" sz="1000" lang="en-US">
                <a:solidFill>
                  <a:srgbClr val="A7A399"/>
                </a:solidFill>
              </a:rPr>
              <a:pPr algn="r" eaLnBrk="1" hangingPunct="1" latinLnBrk="1" lvl="0"/>
            </a:fld>
            <a:endParaRPr altLang="en-US" sz="1000" lang="en-US">
              <a:solidFill>
                <a:srgbClr val="A7A399"/>
              </a:solidFill>
            </a:endParaRPr>
          </a:p>
        </p:txBody>
      </p:sp>
      <p:sp>
        <p:nvSpPr>
          <p:cNvPr id="1048602" name=""/>
          <p:cNvSpPr/>
          <p:nvPr>
            <p:ph type="ftr" sz="quarter" idx="3"/>
          </p:nvPr>
        </p:nvSpPr>
        <p:spPr>
          <a:xfrm rot="0">
            <a:off x="6062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eaLnBrk="1" hangingPunct="1" latinLnBrk="1" lvl="0"/>
            <a:endParaRPr altLang="en-US" sz="1000" lang="en-US">
              <a:solidFill>
                <a:srgbClr val="A7A39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dk2"/>
        </a:solidFill>
      </p:bgPr>
    </p:bg>
    <p:spTree>
      <p:nvGrpSpPr>
        <p:cNvPr id="52" name=""/>
        <p:cNvGrpSpPr/>
        <p:nvPr/>
      </p:nvGrpSpPr>
      <p:grpSpPr>
        <a:xfrm rot="0">
          <a:off x="0" y="0"/>
          <a:ext cx="0" cy="0"/>
          <a:chOff x="0" y="0"/>
          <a:chExt cx="0" cy="0"/>
        </a:xfrm>
      </p:grpSpPr>
      <p:sp>
        <p:nvSpPr>
          <p:cNvPr id="1048659" name=""/>
          <p:cNvSpPr/>
          <p:nvPr/>
        </p:nvSpPr>
        <p:spPr>
          <a:xfrm rot="0">
            <a:off x="304800" y="328612"/>
            <a:ext cx="8532812" cy="6197600"/>
          </a:xfrm>
          <a:prstGeom prst="roundRect">
            <a:avLst>
              <a:gd name="adj" fmla="val 2079"/>
            </a:avLst>
          </a:prstGeom>
          <a:gradFill rotWithShape="1">
            <a:gsLst>
              <a:gs pos="0">
                <a:srgbClr val="FFFFFF">
                  <a:alpha val="100000"/>
                </a:srgbClr>
              </a:gs>
              <a:gs pos="0">
                <a:srgbClr val="FFFFFF">
                  <a:alpha val="100000"/>
                </a:srgbClr>
              </a:gs>
              <a:gs pos="98000">
                <a:srgbClr val="FFFFFF">
                  <a:alpha val="100000"/>
                </a:srgbClr>
              </a:gs>
              <a:gs pos="99055">
                <a:srgbClr val="F7F7F7">
                  <a:alpha val="100000"/>
                </a:srgbClr>
              </a:gs>
              <a:gs pos="100000">
                <a:srgbClr val="DADADA">
                  <a:alpha val="100000"/>
                </a:srgbClr>
              </a:gs>
              <a:gs pos="100000">
                <a:srgbClr val="DADADA">
                  <a:alpha val="100000"/>
                </a:srgbClr>
              </a:gs>
            </a:gsLst>
            <a:lin ang="5400000" scaled="1"/>
          </a:gradFill>
          <a:ln w="2000" cap="rnd" cmpd="sng">
            <a:solidFill>
              <a:srgbClr val="A4A3A3">
                <a:alpha val="100000"/>
              </a:srgbClr>
            </a:solidFill>
            <a:prstDash val="solid"/>
            <a:round/>
          </a:ln>
          <a:effectLst>
            <a:outerShdw algn="tl" dir="5400000" dist="50800" kx="0" sx="100000" sy="100000">
              <a:srgbClr val="000000">
                <a:alpha val="25000"/>
              </a:srgbClr>
            </a:outerShdw>
          </a:effectLst>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ctr" eaLnBrk="1" hangingPunct="1" latinLnBrk="1" lvl="0"/>
            <a:endParaRPr altLang="en-US" lang="en-US">
              <a:solidFill>
                <a:srgbClr val="FFFFFF"/>
              </a:solidFill>
            </a:endParaRPr>
          </a:p>
        </p:txBody>
      </p:sp>
      <p:sp>
        <p:nvSpPr>
          <p:cNvPr id="1048660" name=""/>
          <p:cNvSpPr/>
          <p:nvPr>
            <p:ph type="dt" sz="half" idx="2"/>
          </p:nvPr>
        </p:nvSpPr>
        <p:spPr>
          <a:xfrm rot="0">
            <a:off x="3776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datetime1">
              <a:rPr altLang="en-US" sz="1000" lang="en-US">
                <a:solidFill>
                  <a:srgbClr val="A7A399"/>
                </a:solidFill>
              </a:rPr>
              <a:pPr algn="r" eaLnBrk="1" hangingPunct="1" latinLnBrk="1" lvl="0"/>
            </a:fld>
            <a:endParaRPr altLang="en-US" sz="1000" lang="en-US">
              <a:solidFill>
                <a:srgbClr val="A7A399"/>
              </a:solidFill>
            </a:endParaRPr>
          </a:p>
        </p:txBody>
      </p:sp>
      <p:sp>
        <p:nvSpPr>
          <p:cNvPr id="1048661" name=""/>
          <p:cNvSpPr/>
          <p:nvPr>
            <p:ph type="ftr" sz="quarter" idx="3"/>
          </p:nvPr>
        </p:nvSpPr>
        <p:spPr>
          <a:xfrm rot="0">
            <a:off x="6062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eaLnBrk="1" hangingPunct="1" latinLnBrk="1" lvl="0"/>
            <a:endParaRPr altLang="en-US" sz="1000" lang="en-US">
              <a:solidFill>
                <a:srgbClr val="A7A399"/>
              </a:solidFill>
            </a:endParaRPr>
          </a:p>
        </p:txBody>
      </p:sp>
      <p:sp>
        <p:nvSpPr>
          <p:cNvPr id="1048662" name=""/>
          <p:cNvSpPr/>
          <p:nvPr>
            <p:ph type="sldNum" sz="quarter" idx="4"/>
          </p:nvPr>
        </p:nvSpPr>
        <p:spPr>
          <a:xfrm rot="0">
            <a:off x="8348662" y="6111875"/>
            <a:ext cx="4572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slidenum">
              <a:rPr altLang="en-US" sz="1000" lang="en-US">
                <a:solidFill>
                  <a:srgbClr val="A7A399"/>
                </a:solidFill>
              </a:rPr>
              <a:pPr algn="r" eaLnBrk="1" hangingPunct="1" latinLnBrk="1" lvl="0"/>
            </a:fld>
            <a:endParaRPr altLang="en-US" sz="1000" lang="en-US">
              <a:solidFill>
                <a:srgbClr val="A7A39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uto con didascalia">
    <p:spTree>
      <p:nvGrpSpPr>
        <p:cNvPr id="56" name=""/>
        <p:cNvGrpSpPr/>
        <p:nvPr/>
      </p:nvGrpSpPr>
      <p:grpSpPr>
        <a:xfrm>
          <a:off x="0" y="0"/>
          <a:ext cx="0" cy="0"/>
          <a:chOff x="0" y="0"/>
          <a:chExt cx="0" cy="0"/>
        </a:xfrm>
      </p:grpSpPr>
      <p:sp>
        <p:nvSpPr>
          <p:cNvPr id="1048681" name="Titolo 1"/>
          <p:cNvSpPr>
            <a:spLocks noGrp="1"/>
          </p:cNvSpPr>
          <p:nvPr>
            <p:ph type="title"/>
          </p:nvPr>
        </p:nvSpPr>
        <p:spPr>
          <a:xfrm>
            <a:off x="5538784" y="533400"/>
            <a:ext cx="2971800" cy="914400"/>
          </a:xfrm>
        </p:spPr>
        <p:txBody>
          <a:bodyPr/>
          <a:lstStyle>
            <a:lvl1pPr algn="l">
              <a:buNone/>
              <a:defRPr b="1" sz="2200">
                <a:solidFill>
                  <a:schemeClr val="accent1"/>
                </a:solidFill>
              </a:defRPr>
            </a:lvl1pPr>
          </a:lstStyle>
          <a:p>
            <a:r>
              <a:rPr lang="it-IT" smtClean="0"/>
              <a:t>Fare clic per modificare lo stile del titolo</a:t>
            </a:r>
            <a:endParaRPr lang="en-US"/>
          </a:p>
        </p:txBody>
      </p:sp>
      <p:sp>
        <p:nvSpPr>
          <p:cNvPr id="1048682" name="Segnaposto testo 2"/>
          <p:cNvSpPr>
            <a:spLocks noGrp="1"/>
          </p:cNvSpPr>
          <p:nvPr>
            <p:ph type="body" idx="2"/>
          </p:nvPr>
        </p:nvSpPr>
        <p:spPr>
          <a:xfrm>
            <a:off x="5538847" y="1447802"/>
            <a:ext cx="2971800" cy="4206112"/>
          </a:xfrm>
        </p:spPr>
        <p:txBody>
          <a:bodyPr lIns="91440"/>
          <a:lstStyle>
            <a:lvl1pPr indent="0" marL="18288" marR="18288">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48683"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lvl6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48684" name=""/>
          <p:cNvSpPr/>
          <p:nvPr>
            <p:ph type="dt" sz="half" idx="2"/>
          </p:nvPr>
        </p:nvSpPr>
        <p:spPr>
          <a:xfrm rot="0">
            <a:off x="3776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datetime1">
              <a:rPr altLang="en-US" sz="1000" lang="en-US">
                <a:solidFill>
                  <a:srgbClr val="A7A399"/>
                </a:solidFill>
              </a:rPr>
              <a:pPr algn="r" eaLnBrk="1" hangingPunct="1" latinLnBrk="1" lvl="0"/>
            </a:fld>
            <a:endParaRPr altLang="en-US" sz="1000" lang="en-US">
              <a:solidFill>
                <a:srgbClr val="A7A399"/>
              </a:solidFill>
            </a:endParaRPr>
          </a:p>
        </p:txBody>
      </p:sp>
      <p:sp>
        <p:nvSpPr>
          <p:cNvPr id="1048685" name=""/>
          <p:cNvSpPr/>
          <p:nvPr>
            <p:ph type="sldNum" sz="quarter" idx="4"/>
          </p:nvPr>
        </p:nvSpPr>
        <p:spPr>
          <a:xfrm rot="0">
            <a:off x="8348662" y="6111875"/>
            <a:ext cx="4572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slidenum">
              <a:rPr altLang="en-US" sz="1000" lang="en-US">
                <a:solidFill>
                  <a:srgbClr val="A7A399"/>
                </a:solidFill>
              </a:rPr>
              <a:pPr algn="r" eaLnBrk="1" hangingPunct="1" latinLnBrk="1" lvl="0"/>
            </a:fld>
            <a:endParaRPr altLang="en-US" sz="1000" lang="en-US">
              <a:solidFill>
                <a:srgbClr val="A7A399"/>
              </a:solidFill>
            </a:endParaRPr>
          </a:p>
        </p:txBody>
      </p:sp>
      <p:sp>
        <p:nvSpPr>
          <p:cNvPr id="1048686" name=""/>
          <p:cNvSpPr/>
          <p:nvPr>
            <p:ph type="ftr" sz="quarter" idx="3"/>
          </p:nvPr>
        </p:nvSpPr>
        <p:spPr>
          <a:xfrm rot="0">
            <a:off x="6062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eaLnBrk="1" hangingPunct="1" latinLnBrk="1" lvl="0"/>
            <a:endParaRPr altLang="en-US" sz="1000" lang="en-US">
              <a:solidFill>
                <a:srgbClr val="A7A39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dk2"/>
        </a:solidFill>
      </p:bgPr>
    </p:bg>
    <p:spTree>
      <p:nvGrpSpPr>
        <p:cNvPr id="55" name=""/>
        <p:cNvGrpSpPr/>
        <p:nvPr/>
      </p:nvGrpSpPr>
      <p:grpSpPr>
        <a:xfrm rot="0">
          <a:off x="0" y="0"/>
          <a:ext cx="0" cy="0"/>
          <a:chOff x="0" y="0"/>
          <a:chExt cx="0" cy="0"/>
        </a:xfrm>
      </p:grpSpPr>
      <p:sp>
        <p:nvSpPr>
          <p:cNvPr id="1048673" name=""/>
          <p:cNvSpPr/>
          <p:nvPr/>
        </p:nvSpPr>
        <p:spPr>
          <a:xfrm rot="0">
            <a:off x="304800" y="328612"/>
            <a:ext cx="8532812" cy="6197600"/>
          </a:xfrm>
          <a:prstGeom prst="roundRect">
            <a:avLst>
              <a:gd name="adj" fmla="val 2079"/>
            </a:avLst>
          </a:prstGeom>
          <a:gradFill rotWithShape="1">
            <a:gsLst>
              <a:gs pos="0">
                <a:srgbClr val="FFFFFF">
                  <a:alpha val="100000"/>
                </a:srgbClr>
              </a:gs>
              <a:gs pos="0">
                <a:srgbClr val="FFFFFF">
                  <a:alpha val="100000"/>
                </a:srgbClr>
              </a:gs>
              <a:gs pos="98000">
                <a:srgbClr val="FFFFFF">
                  <a:alpha val="100000"/>
                </a:srgbClr>
              </a:gs>
              <a:gs pos="99055">
                <a:srgbClr val="F7F7F7">
                  <a:alpha val="100000"/>
                </a:srgbClr>
              </a:gs>
              <a:gs pos="100000">
                <a:srgbClr val="DADADA">
                  <a:alpha val="100000"/>
                </a:srgbClr>
              </a:gs>
              <a:gs pos="100000">
                <a:srgbClr val="DADADA">
                  <a:alpha val="100000"/>
                </a:srgbClr>
              </a:gs>
            </a:gsLst>
            <a:lin ang="5400000" scaled="1"/>
          </a:gradFill>
          <a:ln w="2000" cap="rnd" cmpd="sng">
            <a:solidFill>
              <a:srgbClr val="A4A3A3">
                <a:alpha val="100000"/>
              </a:srgbClr>
            </a:solidFill>
            <a:prstDash val="solid"/>
            <a:round/>
          </a:ln>
          <a:effectLst>
            <a:outerShdw algn="tl" dir="5400000" dist="50800" kx="0" sx="100000" sy="100000">
              <a:srgbClr val="000000">
                <a:alpha val="25000"/>
              </a:srgbClr>
            </a:outerShdw>
          </a:effectLst>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ctr" eaLnBrk="1" hangingPunct="1" latinLnBrk="1" lvl="0"/>
            <a:endParaRPr altLang="en-US" lang="en-US">
              <a:solidFill>
                <a:srgbClr val="FFFFFF"/>
              </a:solidFill>
            </a:endParaRPr>
          </a:p>
        </p:txBody>
      </p:sp>
      <p:sp>
        <p:nvSpPr>
          <p:cNvPr id="1048674" name=""/>
          <p:cNvSpPr/>
          <p:nvPr/>
        </p:nvSpPr>
        <p:spPr>
          <a:xfrm rot="0">
            <a:off x="6400800" y="433387"/>
            <a:ext cx="2324100" cy="4343400"/>
          </a:xfrm>
          <a:custGeom>
            <a:avLst/>
            <a:ahLst/>
            <a:pathLst>
              <a:path w="2324100" h="4343400">
                <a:moveTo>
                  <a:pt x="0" y="0"/>
                </a:moveTo>
                <a:lnTo>
                  <a:pt x="2260234" y="0"/>
                </a:lnTo>
                <a:cubicBezTo>
                  <a:pt x="2295506" y="0"/>
                  <a:pt x="2324100" y="28594"/>
                  <a:pt x="2324100" y="63866"/>
                </a:cubicBezTo>
                <a:lnTo>
                  <a:pt x="2324100" y="4343400"/>
                </a:lnTo>
                <a:lnTo>
                  <a:pt x="0" y="4343400"/>
                </a:lnTo>
                <a:lnTo>
                  <a:pt x="0" y="0"/>
                </a:lnTo>
              </a:path>
            </a:pathLst>
          </a:custGeom>
          <a:solidFill>
            <a:srgbClr val="1C1C1C">
              <a:alpha val="100000"/>
            </a:srgbClr>
          </a:solidFill>
          <a:ln>
            <a:noFill/>
          </a:ln>
        </p:spPr>
      </p:sp>
      <p:sp>
        <p:nvSpPr>
          <p:cNvPr id="1048675" name=""/>
          <p:cNvSpPr/>
          <p:nvPr>
            <p:ph type="dt" sz="half" idx="2"/>
          </p:nvPr>
        </p:nvSpPr>
        <p:spPr>
          <a:xfrm rot="0">
            <a:off x="3776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datetime1">
              <a:rPr altLang="en-US" sz="1000" lang="en-US">
                <a:solidFill>
                  <a:srgbClr val="A7A399"/>
                </a:solidFill>
              </a:rPr>
              <a:pPr algn="r" eaLnBrk="1" hangingPunct="1" latinLnBrk="1" lvl="0"/>
            </a:fld>
            <a:endParaRPr altLang="en-US" sz="1000" lang="en-US">
              <a:solidFill>
                <a:srgbClr val="A7A399"/>
              </a:solidFill>
            </a:endParaRPr>
          </a:p>
        </p:txBody>
      </p:sp>
      <p:sp>
        <p:nvSpPr>
          <p:cNvPr id="1048676" name=""/>
          <p:cNvSpPr/>
          <p:nvPr>
            <p:ph type="ftr" sz="quarter" idx="3"/>
          </p:nvPr>
        </p:nvSpPr>
        <p:spPr>
          <a:xfrm rot="0">
            <a:off x="6062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eaLnBrk="1" hangingPunct="1" latinLnBrk="1" lvl="0"/>
            <a:endParaRPr altLang="en-US" sz="1000" lang="en-US">
              <a:solidFill>
                <a:srgbClr val="A7A399"/>
              </a:solidFill>
            </a:endParaRPr>
          </a:p>
        </p:txBody>
      </p:sp>
      <p:sp>
        <p:nvSpPr>
          <p:cNvPr id="1048677" name=""/>
          <p:cNvSpPr/>
          <p:nvPr>
            <p:ph type="sldNum" sz="quarter" idx="4"/>
          </p:nvPr>
        </p:nvSpPr>
        <p:spPr>
          <a:xfrm rot="0">
            <a:off x="8348662" y="6111875"/>
            <a:ext cx="4572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slidenum">
              <a:rPr altLang="en-US" sz="1000" lang="en-US">
                <a:solidFill>
                  <a:srgbClr val="A7A399"/>
                </a:solidFill>
              </a:rPr>
              <a:pPr algn="r" eaLnBrk="1" hangingPunct="1" latinLnBrk="1" lvl="0"/>
            </a:fld>
            <a:endParaRPr altLang="en-US" sz="1000" lang="en-US">
              <a:solidFill>
                <a:srgbClr val="A7A399"/>
              </a:solidFill>
            </a:endParaRPr>
          </a:p>
        </p:txBody>
      </p:sp>
      <p:sp>
        <p:nvSpPr>
          <p:cNvPr id="1048678"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chor="t" anchorCtr="0" bIns="45720" compatLnSpc="1" lIns="182880" numCol="1" rIns="91440" tIns="91440" vert="horz" wrap="square">
            <a:prstTxWarp prst="textNoShape"/>
            <a:normAutofit/>
          </a:bodyPr>
          <a:lstStyle>
            <a:lvl1pPr indent="0" marL="0">
              <a:buNone/>
              <a:defRPr sz="3200"/>
            </a:lvl1pPr>
          </a:lstStyle>
          <a:p>
            <a:pPr algn="l" defTabSz="914400" eaLnBrk="0" fontAlgn="base" hangingPunct="0" indent="0" latinLnBrk="0" lvl="0" marL="0" marR="0" rtl="0">
              <a:lnSpc>
                <a:spcPct val="100000"/>
              </a:lnSpc>
              <a:spcBef>
                <a:spcPts val="250"/>
              </a:spcBef>
              <a:spcAft>
                <a:spcPct val="0"/>
              </a:spcAft>
              <a:buClr>
                <a:schemeClr val="accent1"/>
              </a:buClr>
              <a:buSzPct val="80000"/>
              <a:buFont typeface="Wingdings 2" pitchFamily="18" charset="2"/>
              <a:buNone/>
            </a:pPr>
            <a:r>
              <a:rPr baseline="0" b="0" cap="none" sz="3200" i="0" kern="1200" kumimoji="0" lang="it-IT" noProof="0" normalizeH="0" spc="0" strike="noStrike" u="none" smtClean="0">
                <a:ln>
                  <a:noFill/>
                </a:ln>
                <a:solidFill>
                  <a:schemeClr val="tx1"/>
                </a:solidFill>
                <a:effectLst/>
                <a:uLnTx/>
                <a:uFillTx/>
                <a:latin typeface="+mn-lt"/>
                <a:ea typeface="+mn-ea"/>
                <a:cs typeface="+mn-cs"/>
              </a:rPr>
              <a:t>Fare clic sull'icona per inserire un'immagine</a:t>
            </a:r>
            <a:endParaRPr baseline="0" b="0" cap="none" sz="3200" i="0" kern="1200" kumimoji="0" lang="en-US" noProof="0" normalizeH="0" spc="0" strike="noStrike" u="none">
              <a:ln>
                <a:noFill/>
              </a:ln>
              <a:solidFill>
                <a:schemeClr val="tx1"/>
              </a:solidFill>
              <a:effectLst/>
              <a:uLnTx/>
              <a:uFillTx/>
              <a:latin typeface="+mn-lt"/>
              <a:ea typeface="+mn-ea"/>
              <a:cs typeface="+mn-cs"/>
            </a:endParaRPr>
          </a:p>
        </p:txBody>
      </p:sp>
      <p:sp>
        <p:nvSpPr>
          <p:cNvPr id="1048679" name="Segnaposto testo 3"/>
          <p:cNvSpPr>
            <a:spLocks noGrp="1"/>
          </p:cNvSpPr>
          <p:nvPr>
            <p:ph type="body" sz="half" idx="2"/>
          </p:nvPr>
        </p:nvSpPr>
        <p:spPr bwMode="grayWhite">
          <a:xfrm>
            <a:off x="6462712" y="533400"/>
            <a:ext cx="2240280" cy="4211480"/>
          </a:xfrm>
        </p:spPr>
        <p:txBody>
          <a:bodyPr lIns="91440"/>
          <a:lstStyle>
            <a:lvl1pPr algn="l" indent="0" marL="45720">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48680" name="Titolo 1"/>
          <p:cNvSpPr>
            <a:spLocks noGrp="1"/>
          </p:cNvSpPr>
          <p:nvPr>
            <p:ph type="title"/>
          </p:nvPr>
        </p:nvSpPr>
        <p:spPr>
          <a:xfrm>
            <a:off x="457200" y="5012056"/>
            <a:ext cx="8229600" cy="1051560"/>
          </a:xfrm>
        </p:spPr>
        <p:txBody>
          <a:bodyPr anchor="t"/>
          <a:lstStyle>
            <a:lvl1pPr algn="l">
              <a:buNone/>
              <a:defRPr b="0" sz="3600">
                <a:solidFill>
                  <a:schemeClr val="bg2">
                    <a:shade val="25000"/>
                  </a:schemeClr>
                </a:solidFill>
                <a:effectLst/>
              </a:defRPr>
            </a:lvl1pPr>
          </a:lstStyle>
          <a:p>
            <a:r>
              <a:rPr lang="it-IT" smtClean="0"/>
              <a:t>Fare clic per modificare lo stile del titolo</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3.png"/><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solidFill>
          <a:schemeClr val="dk2"/>
        </a:solidFill>
      </p:bgPr>
    </p:bg>
    <p:spTree>
      <p:nvGrpSpPr>
        <p:cNvPr id="12" name=""/>
        <p:cNvGrpSpPr/>
        <p:nvPr/>
      </p:nvGrpSpPr>
      <p:grpSpPr>
        <a:xfrm rot="0">
          <a:off x="0" y="0"/>
          <a:ext cx="0" cy="0"/>
          <a:chOff x="0" y="0"/>
          <a:chExt cx="0" cy="0"/>
        </a:xfrm>
      </p:grpSpPr>
      <p:sp>
        <p:nvSpPr>
          <p:cNvPr id="1048576" name=""/>
          <p:cNvSpPr/>
          <p:nvPr/>
        </p:nvSpPr>
        <p:spPr>
          <a:xfrm rot="0">
            <a:off x="304800" y="328612"/>
            <a:ext cx="8532812" cy="6197600"/>
          </a:xfrm>
          <a:prstGeom prst="roundRect">
            <a:avLst>
              <a:gd name="adj" fmla="val 2079"/>
            </a:avLst>
          </a:prstGeom>
          <a:gradFill rotWithShape="1">
            <a:gsLst>
              <a:gs pos="0">
                <a:srgbClr val="FFFFFF">
                  <a:alpha val="100000"/>
                </a:srgbClr>
              </a:gs>
              <a:gs pos="0">
                <a:srgbClr val="FFFFFF">
                  <a:alpha val="100000"/>
                </a:srgbClr>
              </a:gs>
              <a:gs pos="98000">
                <a:srgbClr val="FFFFFF">
                  <a:alpha val="100000"/>
                </a:srgbClr>
              </a:gs>
              <a:gs pos="99055">
                <a:srgbClr val="F7F7F7">
                  <a:alpha val="100000"/>
                </a:srgbClr>
              </a:gs>
              <a:gs pos="100000">
                <a:srgbClr val="DADADA">
                  <a:alpha val="100000"/>
                </a:srgbClr>
              </a:gs>
              <a:gs pos="100000">
                <a:srgbClr val="DADADA">
                  <a:alpha val="100000"/>
                </a:srgbClr>
              </a:gs>
            </a:gsLst>
            <a:lin ang="5400000" scaled="1"/>
          </a:gradFill>
          <a:ln w="2000" cap="rnd" cmpd="sng">
            <a:solidFill>
              <a:srgbClr val="A4A3A3">
                <a:alpha val="100000"/>
              </a:srgbClr>
            </a:solidFill>
            <a:prstDash val="solid"/>
            <a:round/>
          </a:ln>
          <a:effectLst>
            <a:outerShdw algn="tl" dir="5400000" dist="50800" kx="0" sx="100000" sy="100000">
              <a:srgbClr val="000000">
                <a:alpha val="25000"/>
              </a:srgbClr>
            </a:outerShdw>
          </a:effectLst>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ctr" eaLnBrk="1" hangingPunct="1" latinLnBrk="1" lvl="0"/>
            <a:endParaRPr altLang="en-US" lang="en-US">
              <a:solidFill>
                <a:srgbClr val="FFFFFF"/>
              </a:solidFill>
            </a:endParaRPr>
          </a:p>
        </p:txBody>
      </p:sp>
      <p:grpSp>
        <p:nvGrpSpPr>
          <p:cNvPr id="13" name=""/>
          <p:cNvGrpSpPr/>
          <p:nvPr/>
        </p:nvGrpSpPr>
        <p:grpSpPr>
          <a:xfrm rot="0">
            <a:off x="420687" y="433387"/>
            <a:ext cx="8302625" cy="5486400"/>
            <a:chOff x="265" y="273"/>
            <a:chExt cx="5230" cy="3456"/>
          </a:xfrm>
        </p:grpSpPr>
        <p:pic>
          <p:nvPicPr>
            <p:cNvPr id="2097152" name=""/>
            <p:cNvPicPr>
              <a:picLocks/>
            </p:cNvPicPr>
            <p:nvPr/>
          </p:nvPicPr>
          <p:blipFill>
            <a:blip xmlns:r="http://schemas.openxmlformats.org/officeDocument/2006/relationships" r:embed="rId12"/>
            <a:srcRect l="0" t="0" r="0" b="0"/>
            <a:stretch>
              <a:fillRect/>
            </a:stretch>
          </p:blipFill>
          <p:spPr>
            <a:xfrm rot="0">
              <a:off x="265" y="273"/>
              <a:ext cx="5230" cy="3456"/>
            </a:xfrm>
            <a:prstGeom prst="rect"/>
            <a:noFill/>
            <a:ln>
              <a:noFill/>
            </a:ln>
          </p:spPr>
        </p:pic>
        <p:sp>
          <p:nvSpPr>
            <p:cNvPr id="1048577" name=""/>
            <p:cNvSpPr txBox="1"/>
            <p:nvPr/>
          </p:nvSpPr>
          <p:spPr>
            <a:xfrm rot="0">
              <a:off x="285" y="295"/>
              <a:ext cx="5190" cy="3413"/>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ctr" eaLnBrk="1" hangingPunct="1" latinLnBrk="1" lvl="0"/>
              <a:endParaRPr altLang="en-US" lang="en-US">
                <a:solidFill>
                  <a:srgbClr val="FFFFFF"/>
                </a:solidFill>
              </a:endParaRPr>
            </a:p>
          </p:txBody>
        </p:sp>
      </p:grpSp>
      <p:sp>
        <p:nvSpPr>
          <p:cNvPr id="1048578" name=""/>
          <p:cNvSpPr/>
          <p:nvPr>
            <p:ph type="title" sz="full" idx="0"/>
          </p:nvPr>
        </p:nvSpPr>
        <p:spPr>
          <a:xfrm rot="0">
            <a:off x="503237" y="4986337"/>
            <a:ext cx="8183562" cy="1050925"/>
          </a:xfrm>
          <a:prstGeom prst="rect"/>
          <a:noFill/>
          <a:ln>
            <a:noFill/>
          </a:ln>
        </p:spPr>
        <p:txBody>
          <a:bodyPr anchor="b" bIns="45720" lIns="91440" rIns="91440" tIns="45720"/>
          <a:p>
            <a:pPr lvl="0"/>
            <a:r>
              <a:rPr altLang="en-US" lang="en-US"/>
              <a:t>Fare clic per modificare lo stile del titolo</a:t>
            </a:r>
          </a:p>
        </p:txBody>
      </p:sp>
      <p:sp>
        <p:nvSpPr>
          <p:cNvPr id="1048579" name=""/>
          <p:cNvSpPr/>
          <p:nvPr>
            <p:ph type="body" sz="full" idx="1"/>
          </p:nvPr>
        </p:nvSpPr>
        <p:spPr>
          <a:xfrm rot="0">
            <a:off x="503237" y="530225"/>
            <a:ext cx="8183562" cy="4187825"/>
          </a:xfrm>
          <a:prstGeom prst="rect"/>
          <a:noFill/>
          <a:ln>
            <a:noFill/>
          </a:ln>
        </p:spPr>
        <p:txBody>
          <a:bodyPr bIns="45720" lIns="182880" rIns="91440" tIns="91440"/>
          <a:p>
            <a:pPr lvl="0"/>
            <a:r>
              <a:rPr altLang="en-US" lang="en-US"/>
              <a:t>Fare clic per modificare stili del testo dello schema</a:t>
            </a:r>
          </a:p>
          <a:p>
            <a:pPr lvl="1"/>
            <a:r>
              <a:rPr altLang="en-US" lang="en-US"/>
              <a:t>Secondo livello</a:t>
            </a:r>
          </a:p>
          <a:p>
            <a:pPr lvl="2"/>
            <a:r>
              <a:rPr altLang="en-US" lang="en-US"/>
              <a:t>Terzo livello</a:t>
            </a:r>
          </a:p>
          <a:p>
            <a:pPr lvl="3"/>
            <a:r>
              <a:rPr altLang="en-US" lang="en-US"/>
              <a:t>Quarto livello</a:t>
            </a:r>
          </a:p>
          <a:p>
            <a:pPr lvl="4"/>
            <a:r>
              <a:rPr altLang="en-US" lang="en-US"/>
              <a:t>Quinto livello</a:t>
            </a:r>
          </a:p>
        </p:txBody>
      </p:sp>
      <p:sp>
        <p:nvSpPr>
          <p:cNvPr id="1048580" name=""/>
          <p:cNvSpPr/>
          <p:nvPr>
            <p:ph type="dt" sz="half" idx="2"/>
          </p:nvPr>
        </p:nvSpPr>
        <p:spPr>
          <a:xfrm rot="0">
            <a:off x="3776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datetime1">
              <a:rPr altLang="en-US" sz="1000" lang="en-US">
                <a:solidFill>
                  <a:srgbClr val="A7A399"/>
                </a:solidFill>
              </a:rPr>
              <a:pPr algn="r" eaLnBrk="1" hangingPunct="1" latinLnBrk="1" lvl="0"/>
            </a:fld>
            <a:endParaRPr altLang="en-US" sz="1000" lang="en-US">
              <a:solidFill>
                <a:srgbClr val="A7A399"/>
              </a:solidFill>
            </a:endParaRPr>
          </a:p>
        </p:txBody>
      </p:sp>
      <p:sp>
        <p:nvSpPr>
          <p:cNvPr id="1048581" name=""/>
          <p:cNvSpPr/>
          <p:nvPr>
            <p:ph type="ftr" sz="quarter" idx="3"/>
          </p:nvPr>
        </p:nvSpPr>
        <p:spPr>
          <a:xfrm rot="0">
            <a:off x="6062662" y="6111875"/>
            <a:ext cx="22860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eaLnBrk="1" hangingPunct="1" latinLnBrk="1" lvl="0"/>
            <a:endParaRPr altLang="en-US" sz="1000" lang="en-US">
              <a:solidFill>
                <a:srgbClr val="A7A399"/>
              </a:solidFill>
            </a:endParaRPr>
          </a:p>
        </p:txBody>
      </p:sp>
      <p:sp>
        <p:nvSpPr>
          <p:cNvPr id="1048582" name=""/>
          <p:cNvSpPr/>
          <p:nvPr>
            <p:ph type="sldNum" sz="quarter" idx="4"/>
          </p:nvPr>
        </p:nvSpPr>
        <p:spPr>
          <a:xfrm rot="0">
            <a:off x="8348662" y="6111875"/>
            <a:ext cx="457200"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Verdana" pitchFamily="34" charset="0"/>
                <a:sym typeface="Verdana" pitchFamily="34" charset="0"/>
              </a:defRPr>
            </a:lvl5pPr>
          </a:lstStyle>
          <a:p>
            <a:pPr algn="r" eaLnBrk="1" hangingPunct="1" latinLnBrk="1" lvl="0"/>
            <a:fld id="{566ABCEB-ACFC-4714-9973-3DA970169C29}" type="slidenum">
              <a:rPr altLang="en-US" sz="1000" lang="en-US">
                <a:solidFill>
                  <a:srgbClr val="A7A399"/>
                </a:solidFill>
              </a:rPr>
              <a:pPr algn="r" eaLnBrk="1" hangingPunct="1" latinLnBrk="1" lvl="0"/>
            </a:fld>
            <a:endParaRPr altLang="en-US" sz="1000" lang="en-US">
              <a:solidFill>
                <a:srgbClr val="A7A399"/>
              </a:solidFill>
            </a:endParaRPr>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1" sldNum="0"/>
  <p:txStyles>
    <p:titleStyle>
      <a:lvl1pPr algn="l" eaLnBrk="0" fontAlgn="base" hangingPunct="0" rtl="0">
        <a:spcBef>
          <a:spcPct val="0"/>
        </a:spcBef>
        <a:spcAft>
          <a:spcPct val="0"/>
        </a:spcAft>
        <a:defRPr b="1" sz="3600" kern="1200">
          <a:solidFill>
            <a:srgbClr val="FF8D3E"/>
          </a:solidFill>
          <a:effectLst>
            <a:outerShdw algn="tl" blurRad="53975" dir="5400000" dist="22860" rotWithShape="0">
              <a:srgbClr val="000000">
                <a:alpha val="55000"/>
              </a:srgbClr>
            </a:outerShdw>
          </a:effectLst>
          <a:latin typeface="+mj-lt"/>
          <a:ea typeface="+mj-ea"/>
          <a:cs typeface="+mj-cs"/>
        </a:defRPr>
      </a:lvl1pPr>
      <a:lvl2pPr algn="l" eaLnBrk="0" fontAlgn="base" hangingPunct="0" rtl="0">
        <a:spcBef>
          <a:spcPct val="0"/>
        </a:spcBef>
        <a:spcAft>
          <a:spcPct val="0"/>
        </a:spcAft>
        <a:defRPr b="1" sz="3600">
          <a:solidFill>
            <a:srgbClr val="FF8D3E"/>
          </a:solidFill>
          <a:latin typeface="Verdana" pitchFamily="34" charset="0"/>
        </a:defRPr>
      </a:lvl2pPr>
      <a:lvl3pPr algn="l" eaLnBrk="0" fontAlgn="base" hangingPunct="0" rtl="0">
        <a:spcBef>
          <a:spcPct val="0"/>
        </a:spcBef>
        <a:spcAft>
          <a:spcPct val="0"/>
        </a:spcAft>
        <a:defRPr b="1" sz="3600">
          <a:solidFill>
            <a:srgbClr val="FF8D3E"/>
          </a:solidFill>
          <a:latin typeface="Verdana" pitchFamily="34" charset="0"/>
        </a:defRPr>
      </a:lvl3pPr>
      <a:lvl4pPr algn="l" eaLnBrk="0" fontAlgn="base" hangingPunct="0" rtl="0">
        <a:spcBef>
          <a:spcPct val="0"/>
        </a:spcBef>
        <a:spcAft>
          <a:spcPct val="0"/>
        </a:spcAft>
        <a:defRPr b="1" sz="3600">
          <a:solidFill>
            <a:srgbClr val="FF8D3E"/>
          </a:solidFill>
          <a:latin typeface="Verdana" pitchFamily="34" charset="0"/>
        </a:defRPr>
      </a:lvl4pPr>
      <a:lvl5pPr algn="l" eaLnBrk="0" fontAlgn="base" hangingPunct="0" rtl="0">
        <a:spcBef>
          <a:spcPct val="0"/>
        </a:spcBef>
        <a:spcAft>
          <a:spcPct val="0"/>
        </a:spcAft>
        <a:defRPr b="1" sz="3600">
          <a:solidFill>
            <a:srgbClr val="FF8D3E"/>
          </a:solidFill>
          <a:latin typeface="Verdana" pitchFamily="34" charset="0"/>
        </a:defRPr>
      </a:lvl5pPr>
      <a:lvl6pPr algn="l" fontAlgn="base" marL="457200" rtl="0">
        <a:spcBef>
          <a:spcPct val="0"/>
        </a:spcBef>
        <a:spcAft>
          <a:spcPct val="0"/>
        </a:spcAft>
        <a:defRPr b="1" sz="3600">
          <a:solidFill>
            <a:srgbClr val="FF8D3E"/>
          </a:solidFill>
          <a:latin typeface="Verdana" pitchFamily="34" charset="0"/>
        </a:defRPr>
      </a:lvl6pPr>
      <a:lvl7pPr algn="l" fontAlgn="base" marL="914400" rtl="0">
        <a:spcBef>
          <a:spcPct val="0"/>
        </a:spcBef>
        <a:spcAft>
          <a:spcPct val="0"/>
        </a:spcAft>
        <a:defRPr b="1" sz="3600">
          <a:solidFill>
            <a:srgbClr val="FF8D3E"/>
          </a:solidFill>
          <a:latin typeface="Verdana" pitchFamily="34" charset="0"/>
        </a:defRPr>
      </a:lvl7pPr>
      <a:lvl8pPr algn="l" fontAlgn="base" marL="1371600" rtl="0">
        <a:spcBef>
          <a:spcPct val="0"/>
        </a:spcBef>
        <a:spcAft>
          <a:spcPct val="0"/>
        </a:spcAft>
        <a:defRPr b="1" sz="3600">
          <a:solidFill>
            <a:srgbClr val="FF8D3E"/>
          </a:solidFill>
          <a:latin typeface="Verdana" pitchFamily="34" charset="0"/>
        </a:defRPr>
      </a:lvl8pPr>
      <a:lvl9pPr algn="l" fontAlgn="base" marL="1828800" rtl="0">
        <a:spcBef>
          <a:spcPct val="0"/>
        </a:spcBef>
        <a:spcAft>
          <a:spcPct val="0"/>
        </a:spcAft>
        <a:defRPr b="1" sz="3600">
          <a:solidFill>
            <a:srgbClr val="FF8D3E"/>
          </a:solidFill>
          <a:latin typeface="Verdana" pitchFamily="34" charset="0"/>
        </a:defRPr>
      </a:lvl9pPr>
    </p:titleStyle>
    <p:bodyStyle>
      <a:lvl1pPr algn="l" eaLnBrk="0" fontAlgn="base" hangingPunct="0" indent="-265113" marL="265113" rtl="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algn="l" eaLnBrk="0" fontAlgn="base" hangingPunct="0" indent="-200025" marL="547688" rtl="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algn="l" eaLnBrk="0" fontAlgn="base" hangingPunct="0" indent="-182563" marL="785813" rtl="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algn="l" eaLnBrk="0" fontAlgn="base" hangingPunct="0" indent="-182563" marL="1023938" rtl="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algn="l" eaLnBrk="0" fontAlgn="base" hangingPunct="0" indent="-182563" marL="1279525" rtl="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algn="l" eaLnBrk="1" hangingPunct="1" indent="-182880" latinLnBrk="0" marL="1490472" rtl="0">
        <a:spcBef>
          <a:spcPts val="250"/>
        </a:spcBef>
        <a:buClr>
          <a:schemeClr val="accent3">
            <a:tint val="85000"/>
            <a:satMod val="275000"/>
          </a:schemeClr>
        </a:buClr>
        <a:buSzPct val="100000"/>
        <a:buFont typeface="Verdana"/>
        <a:buChar char="◦"/>
        <a:defRPr baseline="0" sz="1700" kern="1200" kumimoji="0">
          <a:solidFill>
            <a:schemeClr val="tx1"/>
          </a:solidFill>
          <a:latin typeface="+mn-lt"/>
          <a:ea typeface="+mn-ea"/>
          <a:cs typeface="+mn-cs"/>
        </a:defRPr>
      </a:lvl6pPr>
      <a:lvl7pPr algn="l" eaLnBrk="1" hangingPunct="1" indent="-182880" latinLnBrk="0" marL="1700784" rtl="0">
        <a:spcBef>
          <a:spcPts val="255"/>
        </a:spcBef>
        <a:buClr>
          <a:schemeClr val="accent3">
            <a:tint val="85000"/>
            <a:satMod val="275000"/>
          </a:schemeClr>
        </a:buClr>
        <a:buSzPct val="100000"/>
        <a:buFont typeface="Wingdings 2"/>
        <a:buChar char=""/>
        <a:defRPr sz="1500" kern="1200" kumimoji="0">
          <a:solidFill>
            <a:schemeClr val="tx1"/>
          </a:solidFill>
          <a:latin typeface="+mn-lt"/>
          <a:ea typeface="+mn-ea"/>
          <a:cs typeface="+mn-cs"/>
        </a:defRPr>
      </a:lvl7pPr>
      <a:lvl8pPr algn="l" eaLnBrk="1" hangingPunct="1" indent="-182880" latinLnBrk="0" marL="1920240" rtl="0">
        <a:spcBef>
          <a:spcPts val="257"/>
        </a:spcBef>
        <a:buClr>
          <a:schemeClr val="accent3">
            <a:tint val="85000"/>
            <a:satMod val="275000"/>
          </a:schemeClr>
        </a:buClr>
        <a:buSzPct val="100000"/>
        <a:buFont typeface="Verdana"/>
        <a:buChar char="◦"/>
        <a:defRPr baseline="0" sz="1500" kern="1200" kumimoji="0">
          <a:solidFill>
            <a:schemeClr val="tx1"/>
          </a:solidFill>
          <a:latin typeface="+mn-lt"/>
          <a:ea typeface="+mn-ea"/>
          <a:cs typeface="+mn-cs"/>
        </a:defRPr>
      </a:lvl8pPr>
      <a:lvl9pPr algn="l" eaLnBrk="1" hangingPunct="1" indent="-182880" latinLnBrk="0" marL="2148840" rtl="0">
        <a:spcBef>
          <a:spcPts val="255"/>
        </a:spcBef>
        <a:buClr>
          <a:schemeClr val="accent3">
            <a:tint val="85000"/>
            <a:satMod val="275000"/>
          </a:schemeClr>
        </a:buClr>
        <a:buSzPct val="100000"/>
        <a:buFont typeface="Wingdings 2"/>
        <a:buChar char=""/>
        <a:defRPr sz="15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customXml" Target="../ink/ink1.xml"/><Relationship Id="rId3" Type="http://schemas.openxmlformats.org/officeDocument/2006/relationships/customXml" Target="../ink/ink2.xml"/><Relationship Id="rId4" Type="http://schemas.openxmlformats.org/officeDocument/2006/relationships/customXml" Target="../ink/ink3.xml"/><Relationship Id="rId5"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 Target="slide7.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slide" Target="slide7.xm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40" name=""/>
        <p:cNvGrpSpPr/>
        <p:nvPr/>
      </p:nvGrpSpPr>
      <p:grpSpPr>
        <a:xfrm rot="0">
          <a:off x="0" y="0"/>
          <a:ext cx="0" cy="0"/>
          <a:chOff x="0" y="0"/>
          <a:chExt cx="0" cy="0"/>
        </a:xfrm>
      </p:grpSpPr>
      <p:sp>
        <p:nvSpPr>
          <p:cNvPr id="1048630" name=""/>
          <p:cNvSpPr/>
          <p:nvPr>
            <p:ph type="ctrTitle" sz="full" idx="3"/>
          </p:nvPr>
        </p:nvSpPr>
        <p:spPr>
          <a:xfrm rot="0">
            <a:off x="824532" y="718290"/>
            <a:ext cx="6957002" cy="1643500"/>
          </a:xfrm>
          <a:prstGeom prst="rect"/>
          <a:noFill/>
          <a:ln>
            <a:noFill/>
          </a:ln>
        </p:spPr>
        <p:txBody>
          <a:bodyPr anchor="t" anchorCtr="1" bIns="45720" lIns="45720" rIns="45720" tIns="45720"/>
          <a:lstStyle>
            <a:lvl1pPr algn="l">
              <a:defRPr sz="3600"/>
            </a:lvl1pPr>
          </a:lstStyle>
          <a:p>
            <a:pPr eaLnBrk="1" hangingPunct="1" latinLnBrk="1" lvl="0"/>
            <a:r>
              <a:rPr altLang="en-US" sz="4500" lang="en-US">
                <a:effectLst>
                  <a:outerShdw algn="tl" blurRad="38100" dir="2700000" dist="38100">
                    <a:srgbClr val="C0C0C0"/>
                  </a:outerShdw>
                </a:effectLst>
              </a:rPr>
              <a:t> </a:t>
            </a:r>
            <a:r>
              <a:rPr altLang="it-IT" sz="4500" lang="en-US">
                <a:effectLst>
                  <a:outerShdw algn="tl" blurRad="38100" dir="2700000" dist="38100">
                    <a:srgbClr val="C0C0C0"/>
                  </a:outerShdw>
                </a:effectLst>
              </a:rPr>
              <a:t>Istituto</a:t>
            </a:r>
            <a:r>
              <a:rPr altLang="it-IT" sz="4500" lang="en-US">
                <a:effectLst>
                  <a:outerShdw algn="tl" blurRad="38100" dir="2700000" dist="38100">
                    <a:srgbClr val="C0C0C0"/>
                  </a:outerShdw>
                </a:effectLst>
              </a:rPr>
              <a:t> </a:t>
            </a:r>
            <a:r>
              <a:rPr altLang="it-IT" sz="4500" lang="en-US">
                <a:effectLst>
                  <a:outerShdw algn="tl" blurRad="38100" dir="2700000" dist="38100">
                    <a:srgbClr val="C0C0C0"/>
                  </a:outerShdw>
                </a:effectLst>
              </a:rPr>
              <a:t>Comprensivo</a:t>
            </a:r>
            <a:r>
              <a:rPr altLang="it-IT" sz="4500" lang="en-US">
                <a:effectLst>
                  <a:outerShdw algn="tl" blurRad="38100" dir="2700000" dist="38100">
                    <a:srgbClr val="C0C0C0"/>
                  </a:outerShdw>
                </a:effectLst>
              </a:rPr>
              <a:t> </a:t>
            </a:r>
            <a:r>
              <a:rPr altLang="it-IT" sz="4500" lang="en-US">
                <a:effectLst>
                  <a:outerShdw algn="tl" blurRad="38100" dir="2700000" dist="38100">
                    <a:srgbClr val="C0C0C0"/>
                  </a:outerShdw>
                </a:effectLst>
              </a:rPr>
              <a:t>Ammirato</a:t>
            </a:r>
            <a:r>
              <a:rPr altLang="it-IT" sz="4500" lang="en-US">
                <a:effectLst>
                  <a:outerShdw algn="tl" blurRad="38100" dir="2700000" dist="38100">
                    <a:srgbClr val="C0C0C0"/>
                  </a:outerShdw>
                </a:effectLst>
              </a:rPr>
              <a:t>-</a:t>
            </a:r>
            <a:r>
              <a:rPr altLang="it-IT" sz="4500" lang="en-US">
                <a:effectLst>
                  <a:outerShdw algn="tl" blurRad="38100" dir="2700000" dist="38100">
                    <a:srgbClr val="C0C0C0"/>
                  </a:outerShdw>
                </a:effectLst>
              </a:rPr>
              <a:t>F</a:t>
            </a:r>
            <a:r>
              <a:rPr altLang="it-IT" sz="4500" lang="en-US">
                <a:effectLst>
                  <a:outerShdw algn="tl" blurRad="38100" dir="2700000" dist="38100">
                    <a:srgbClr val="C0C0C0"/>
                  </a:outerShdw>
                </a:effectLst>
              </a:rPr>
              <a:t>a</a:t>
            </a:r>
            <a:r>
              <a:rPr altLang="it-IT" sz="4500" lang="en-US">
                <a:effectLst>
                  <a:outerShdw algn="tl" blurRad="38100" dir="2700000" dist="38100">
                    <a:srgbClr val="C0C0C0"/>
                  </a:outerShdw>
                </a:effectLst>
              </a:rPr>
              <a:t>l</a:t>
            </a:r>
            <a:r>
              <a:rPr altLang="it-IT" sz="4500" lang="en-US">
                <a:effectLst>
                  <a:outerShdw algn="tl" blurRad="38100" dir="2700000" dist="38100">
                    <a:srgbClr val="C0C0C0"/>
                  </a:outerShdw>
                </a:effectLst>
              </a:rPr>
              <a:t>c</a:t>
            </a:r>
            <a:r>
              <a:rPr altLang="it-IT" sz="4500" lang="en-US">
                <a:effectLst>
                  <a:outerShdw algn="tl" blurRad="38100" dir="2700000" dist="38100">
                    <a:srgbClr val="C0C0C0"/>
                  </a:outerShdw>
                </a:effectLst>
              </a:rPr>
              <a:t>o</a:t>
            </a:r>
            <a:r>
              <a:rPr altLang="it-IT" sz="4500" lang="en-US">
                <a:effectLst>
                  <a:outerShdw algn="tl" blurRad="38100" dir="2700000" dist="38100">
                    <a:srgbClr val="C0C0C0"/>
                  </a:outerShdw>
                </a:effectLst>
              </a:rPr>
              <a:t>n</a:t>
            </a:r>
            <a:r>
              <a:rPr altLang="it-IT" sz="4500" lang="en-US">
                <a:effectLst>
                  <a:outerShdw algn="tl" blurRad="38100" dir="2700000" dist="38100">
                    <a:srgbClr val="C0C0C0"/>
                  </a:outerShdw>
                </a:effectLst>
              </a:rPr>
              <a:t>e</a:t>
            </a:r>
            <a:br>
              <a:rPr altLang="it-IT" sz="4500" lang="en-US">
                <a:effectLst>
                  <a:outerShdw algn="tl" blurRad="38100" dir="2700000" dist="38100">
                    <a:srgbClr val="C0C0C0"/>
                  </a:outerShdw>
                </a:effectLst>
              </a:rPr>
            </a:br>
            <a:r>
              <a:rPr altLang="it-IT" sz="4500" lang="en-US">
                <a:effectLst>
                  <a:outerShdw algn="tl" blurRad="38100" dir="2700000" dist="38100">
                    <a:srgbClr val="C0C0C0"/>
                  </a:outerShdw>
                </a:effectLst>
              </a:rPr>
              <a:t>Lecce</a:t>
            </a:r>
            <a:br>
              <a:rPr altLang="it-IT" sz="4500" lang="en-US">
                <a:effectLst>
                  <a:outerShdw algn="tl" blurRad="38100" dir="2700000" dist="38100">
                    <a:srgbClr val="C0C0C0"/>
                  </a:outerShdw>
                </a:effectLst>
              </a:rPr>
            </a:br>
            <a:r>
              <a:rPr altLang="en-US" sz="3200" lang="en-US">
                <a:effectLst>
                  <a:outerShdw algn="tl" blurRad="38100" dir="2700000" dist="38100">
                    <a:srgbClr val="C0C0C0"/>
                  </a:outerShdw>
                </a:effectLst>
              </a:rPr>
              <a:t>didattica2.0</a:t>
            </a:r>
            <a:endParaRPr altLang="en-US" lang="zh-CN"/>
          </a:p>
        </p:txBody>
      </p:sp>
      <p:sp>
        <p:nvSpPr>
          <p:cNvPr id="1048631" name=""/>
          <p:cNvSpPr txBox="1"/>
          <p:nvPr/>
        </p:nvSpPr>
        <p:spPr>
          <a:xfrm rot="0">
            <a:off x="1290121" y="1533661"/>
            <a:ext cx="9131816" cy="1419692"/>
          </a:xfrm>
          <a:prstGeom prst="rect"/>
          <a:noFill/>
          <a:ln>
            <a:noFill/>
          </a:ln>
        </p:spPr>
        <p:txBody>
          <a:bodyPr anchor="b" bIns="45720" lIns="45720" rIns="45720" tIns="45720"/>
          <a:lstStyle>
            <a:lvl1pPr algn="l" fontAlgn="base" indent="-265112" latinLnBrk="1" marL="265112" rtl="0">
              <a:lnSpc>
                <a:spcPct val="100000"/>
              </a:lnSpc>
              <a:spcBef>
                <a:spcPts val="250"/>
              </a:spcBef>
              <a:spcAft>
                <a:spcPct val="0"/>
              </a:spcAft>
              <a:buClr>
                <a:schemeClr val="accent1"/>
              </a:buClr>
              <a:buSzPct val="80000"/>
              <a:buFont typeface="Wingdings 2" pitchFamily="18" charset="2"/>
              <a:buChar char=""/>
              <a:defRPr baseline="0" b="0" sz="2800" i="0" u="none">
                <a:solidFill>
                  <a:schemeClr val="dk1"/>
                </a:solidFill>
                <a:latin typeface="Verdana" pitchFamily="34" charset="0"/>
                <a:sym typeface="Verdana" pitchFamily="34" charset="0"/>
              </a:defRPr>
            </a:lvl1pPr>
            <a:lvl2pPr algn="l" fontAlgn="base" indent="-200025" latinLnBrk="1" marL="547687" rtl="0">
              <a:lnSpc>
                <a:spcPct val="100000"/>
              </a:lnSpc>
              <a:spcBef>
                <a:spcPts val="250"/>
              </a:spcBef>
              <a:spcAft>
                <a:spcPct val="0"/>
              </a:spcAft>
              <a:buClr>
                <a:schemeClr val="accent1"/>
              </a:buClr>
              <a:buSzPct val="100000"/>
              <a:buFont typeface="Verdana" pitchFamily="34" charset="0"/>
              <a:buChar char="◦"/>
              <a:defRPr baseline="0" b="0" sz="2400" i="0" u="none">
                <a:solidFill>
                  <a:schemeClr val="dk1"/>
                </a:solidFill>
                <a:latin typeface="Verdana" pitchFamily="34" charset="0"/>
                <a:sym typeface="Verdana" pitchFamily="34" charset="0"/>
              </a:defRPr>
            </a:lvl2pPr>
            <a:lvl3pPr algn="l" fontAlgn="base" indent="-182562" latinLnBrk="1" marL="785812" rtl="0">
              <a:lnSpc>
                <a:spcPct val="100000"/>
              </a:lnSpc>
              <a:spcBef>
                <a:spcPts val="250"/>
              </a:spcBef>
              <a:spcAft>
                <a:spcPct val="0"/>
              </a:spcAft>
              <a:buClr>
                <a:srgbClr val="ED3742"/>
              </a:buClr>
              <a:buSzPct val="100000"/>
              <a:buFont typeface="Wingdings 2" pitchFamily="18" charset="2"/>
              <a:buChar char=""/>
              <a:defRPr baseline="0" b="0" sz="2200" i="0" u="none">
                <a:solidFill>
                  <a:schemeClr val="dk1"/>
                </a:solidFill>
                <a:latin typeface="Verdana" pitchFamily="34" charset="0"/>
                <a:sym typeface="Verdana" pitchFamily="34" charset="0"/>
              </a:defRPr>
            </a:lvl3pPr>
            <a:lvl4pPr algn="l" fontAlgn="base" indent="-182562" latinLnBrk="1" marL="1023937" rtl="0">
              <a:lnSpc>
                <a:spcPct val="100000"/>
              </a:lnSpc>
              <a:spcBef>
                <a:spcPts val="225"/>
              </a:spcBef>
              <a:spcAft>
                <a:spcPct val="0"/>
              </a:spcAft>
              <a:buClr>
                <a:srgbClr val="ED3742"/>
              </a:buClr>
              <a:buSzPct val="112000"/>
              <a:buFont typeface="Verdana" pitchFamily="34" charset="0"/>
              <a:buChar char="◦"/>
              <a:defRPr baseline="0" b="0" sz="1900" i="0" u="none">
                <a:solidFill>
                  <a:schemeClr val="dk1"/>
                </a:solidFill>
                <a:latin typeface="Verdana" pitchFamily="34" charset="0"/>
                <a:sym typeface="Verdana" pitchFamily="34" charset="0"/>
              </a:defRPr>
            </a:lvl4pPr>
            <a:lvl5pPr algn="l" fontAlgn="base" indent="-182563" latinLnBrk="1" marL="1279525" rtl="0">
              <a:lnSpc>
                <a:spcPct val="100000"/>
              </a:lnSpc>
              <a:spcBef>
                <a:spcPts val="250"/>
              </a:spcBef>
              <a:spcAft>
                <a:spcPct val="0"/>
              </a:spcAft>
              <a:buClr>
                <a:srgbClr val="4A85BF"/>
              </a:buClr>
              <a:buSzPct val="100000"/>
              <a:buFont typeface="Wingdings 2" pitchFamily="18" charset="2"/>
              <a:buChar char=""/>
              <a:defRPr baseline="0" b="0" sz="1800" i="0" u="none">
                <a:solidFill>
                  <a:schemeClr val="dk1"/>
                </a:solidFill>
                <a:latin typeface="Verdana" pitchFamily="34" charset="0"/>
                <a:sym typeface="Verdana" pitchFamily="34" charset="0"/>
              </a:defRPr>
            </a:lvl5pPr>
          </a:lstStyle>
          <a:p>
            <a:pPr algn="ctr" eaLnBrk="1" hangingPunct="1" indent="0" latinLnBrk="1" lvl="0" marL="0">
              <a:spcBef>
                <a:spcPct val="0"/>
              </a:spcBef>
              <a:buSzPct val="100000"/>
              <a:buFontTx/>
              <a:buNone/>
            </a:pPr>
            <a:r>
              <a:rPr altLang="en-US" b="1" sz="2000" lang="en-US">
                <a:solidFill>
                  <a:srgbClr val="FF8D3E"/>
                </a:solidFill>
                <a:effectLst>
                  <a:outerShdw algn="tl" blurRad="38100" dir="2700000" dist="38100">
                    <a:srgbClr val="C0C0C0"/>
                  </a:outerShdw>
                </a:effectLst>
                <a:ea typeface="Arial" pitchFamily="0" charset="0"/>
              </a:rPr>
              <a:t>proposte e percorsi per </a:t>
            </a:r>
            <a:br>
              <a:rPr sz="2000"/>
            </a:br>
            <a:r>
              <a:rPr altLang="en-US" b="1" sz="2000" lang="en-US">
                <a:solidFill>
                  <a:srgbClr val="FF8D3E"/>
                </a:solidFill>
                <a:effectLst>
                  <a:outerShdw algn="tl" blurRad="38100" dir="2700000" dist="38100">
                    <a:srgbClr val="C0C0C0"/>
                  </a:outerShdw>
                </a:effectLst>
                <a:ea typeface="Arial" pitchFamily="0" charset="0"/>
              </a:rPr>
              <a:t>una didattica innovativa</a:t>
            </a:r>
            <a:endParaRPr sz="2000"/>
          </a:p>
        </p:txBody>
      </p:sp>
      <p:pic>
        <p:nvPicPr>
          <p:cNvPr id="2097177" name="" descr="C:\Users\amministratore\Desktop\classe 2.0\tablet.png"/>
          <p:cNvPicPr>
            <a:picLocks/>
          </p:cNvPicPr>
          <p:nvPr/>
        </p:nvPicPr>
        <p:blipFill>
          <a:blip xmlns:r="http://schemas.openxmlformats.org/officeDocument/2006/relationships" r:embed="rId1"/>
          <a:srcRect l="0" t="0" r="0" b="0"/>
          <a:stretch>
            <a:fillRect/>
          </a:stretch>
        </p:blipFill>
        <p:spPr>
          <a:xfrm rot="0">
            <a:off x="2567781" y="3768724"/>
            <a:ext cx="4008437" cy="2324100"/>
          </a:xfrm>
          <a:prstGeom prst="rect"/>
          <a:noFill/>
          <a:ln>
            <a:noFill/>
          </a:ln>
        </p:spPr>
      </p:pic>
      <p:sp>
        <p:nvSpPr>
          <p:cNvPr id="1048632" name=""/>
          <p:cNvSpPr txBox="1"/>
          <p:nvPr/>
        </p:nvSpPr>
        <p:spPr>
          <a:xfrm rot="0">
            <a:off x="2405062" y="6092825"/>
            <a:ext cx="4476750" cy="369887"/>
          </a:xfrm>
          <a:prstGeom prst="rect"/>
          <a:noFill/>
          <a:ln>
            <a:noFill/>
          </a:ln>
        </p:spPr>
        <p:txBody>
          <a:bodyPr bIns="45720" lIns="91440" rIns="91440" tIns="45720">
            <a:spAutoFit/>
          </a:bodyPr>
          <a:lstStyle>
            <a:lvl1pPr algn="l" fontAlgn="base" indent="-265112" latinLnBrk="1" marL="265112" rtl="0">
              <a:lnSpc>
                <a:spcPct val="100000"/>
              </a:lnSpc>
              <a:spcBef>
                <a:spcPts val="250"/>
              </a:spcBef>
              <a:spcAft>
                <a:spcPct val="0"/>
              </a:spcAft>
              <a:buClr>
                <a:schemeClr val="accent1"/>
              </a:buClr>
              <a:buSzPct val="80000"/>
              <a:buFont typeface="Wingdings 2" pitchFamily="18" charset="2"/>
              <a:buChar char=""/>
              <a:defRPr baseline="0" b="0" sz="2800" i="0" u="none">
                <a:solidFill>
                  <a:schemeClr val="dk1"/>
                </a:solidFill>
                <a:latin typeface="Verdana" pitchFamily="34" charset="0"/>
                <a:sym typeface="Verdana" pitchFamily="34" charset="0"/>
              </a:defRPr>
            </a:lvl1pPr>
            <a:lvl2pPr algn="l" fontAlgn="base" indent="-200025" latinLnBrk="1" marL="547687" rtl="0">
              <a:lnSpc>
                <a:spcPct val="100000"/>
              </a:lnSpc>
              <a:spcBef>
                <a:spcPts val="250"/>
              </a:spcBef>
              <a:spcAft>
                <a:spcPct val="0"/>
              </a:spcAft>
              <a:buClr>
                <a:schemeClr val="accent1"/>
              </a:buClr>
              <a:buSzPct val="100000"/>
              <a:buFont typeface="Verdana" pitchFamily="34" charset="0"/>
              <a:buChar char="◦"/>
              <a:defRPr baseline="0" b="0" sz="2400" i="0" u="none">
                <a:solidFill>
                  <a:schemeClr val="dk1"/>
                </a:solidFill>
                <a:latin typeface="Verdana" pitchFamily="34" charset="0"/>
                <a:sym typeface="Verdana" pitchFamily="34" charset="0"/>
              </a:defRPr>
            </a:lvl2pPr>
            <a:lvl3pPr algn="l" fontAlgn="base" indent="-182562" latinLnBrk="1" marL="785812" rtl="0">
              <a:lnSpc>
                <a:spcPct val="100000"/>
              </a:lnSpc>
              <a:spcBef>
                <a:spcPts val="250"/>
              </a:spcBef>
              <a:spcAft>
                <a:spcPct val="0"/>
              </a:spcAft>
              <a:buClr>
                <a:srgbClr val="ED3742"/>
              </a:buClr>
              <a:buSzPct val="100000"/>
              <a:buFont typeface="Wingdings 2" pitchFamily="18" charset="2"/>
              <a:buChar char=""/>
              <a:defRPr baseline="0" b="0" sz="2200" i="0" u="none">
                <a:solidFill>
                  <a:schemeClr val="dk1"/>
                </a:solidFill>
                <a:latin typeface="Verdana" pitchFamily="34" charset="0"/>
                <a:sym typeface="Verdana" pitchFamily="34" charset="0"/>
              </a:defRPr>
            </a:lvl3pPr>
            <a:lvl4pPr algn="l" fontAlgn="base" indent="-182562" latinLnBrk="1" marL="1023937" rtl="0">
              <a:lnSpc>
                <a:spcPct val="100000"/>
              </a:lnSpc>
              <a:spcBef>
                <a:spcPts val="225"/>
              </a:spcBef>
              <a:spcAft>
                <a:spcPct val="0"/>
              </a:spcAft>
              <a:buClr>
                <a:srgbClr val="ED3742"/>
              </a:buClr>
              <a:buSzPct val="112000"/>
              <a:buFont typeface="Verdana" pitchFamily="34" charset="0"/>
              <a:buChar char="◦"/>
              <a:defRPr baseline="0" b="0" sz="1900" i="0" u="none">
                <a:solidFill>
                  <a:schemeClr val="dk1"/>
                </a:solidFill>
                <a:latin typeface="Verdana" pitchFamily="34" charset="0"/>
                <a:sym typeface="Verdana" pitchFamily="34" charset="0"/>
              </a:defRPr>
            </a:lvl4pPr>
            <a:lvl5pPr algn="l" fontAlgn="base" indent="-182563" latinLnBrk="1" marL="1279525" rtl="0">
              <a:lnSpc>
                <a:spcPct val="100000"/>
              </a:lnSpc>
              <a:spcBef>
                <a:spcPts val="250"/>
              </a:spcBef>
              <a:spcAft>
                <a:spcPct val="0"/>
              </a:spcAft>
              <a:buClr>
                <a:srgbClr val="4A85BF"/>
              </a:buClr>
              <a:buSzPct val="100000"/>
              <a:buFont typeface="Wingdings 2" pitchFamily="18" charset="2"/>
              <a:buChar char=""/>
              <a:defRPr baseline="0" b="0" sz="1800" i="0" u="none">
                <a:solidFill>
                  <a:schemeClr val="dk1"/>
                </a:solidFill>
                <a:latin typeface="Verdana" pitchFamily="34" charset="0"/>
                <a:sym typeface="Verdana" pitchFamily="34" charset="0"/>
              </a:defRPr>
            </a:lvl5pPr>
          </a:lstStyle>
          <a:p>
            <a:pPr eaLnBrk="1" hangingPunct="1" indent="0" latinLnBrk="1" lvl="0" marL="0">
              <a:spcBef>
                <a:spcPct val="0"/>
              </a:spcBef>
              <a:buSzPct val="100000"/>
              <a:buFontTx/>
              <a:buNone/>
            </a:pPr>
            <a:r>
              <a:rPr altLang="en-US" sz="1800" lang="en-US">
                <a:ea typeface="Arial" pitchFamily="0" charset="0"/>
              </a:rPr>
              <a:t>a cura della prof.ssa </a:t>
            </a:r>
            <a:r>
              <a:rPr altLang="it-IT" sz="1800" lang="en-US">
                <a:ea typeface="Arial" pitchFamily="0" charset="0"/>
              </a:rPr>
              <a:t> </a:t>
            </a:r>
            <a:r>
              <a:rPr altLang="it-IT" sz="1800" lang="en-US">
                <a:ea typeface="Arial" pitchFamily="0" charset="0"/>
              </a:rPr>
              <a:t>Angela</a:t>
            </a:r>
            <a:r>
              <a:rPr altLang="it-IT" sz="1800" lang="en-US">
                <a:ea typeface="Arial" pitchFamily="0" charset="0"/>
              </a:rPr>
              <a:t> </a:t>
            </a:r>
            <a:r>
              <a:rPr altLang="it-IT" sz="1800" lang="en-US">
                <a:ea typeface="Arial" pitchFamily="0" charset="0"/>
              </a:rPr>
              <a:t>Salamina</a:t>
            </a:r>
            <a:endParaRPr altLang="en-US" lang="zh-CN"/>
          </a:p>
        </p:txBody>
      </p:sp>
      <mc:AlternateContent xmlns:mc="http://schemas.openxmlformats.org/markup-compatibility/2006">
        <mc:Choice xmlns:p14="http://schemas.microsoft.com/office/powerpoint/2010/main" Requires="p14">
          <p:contentPart p14:bwMode="auto" r:id="rId2">
            <p14:nvContentPartPr>
              <p14:cNvPr id="1048633" name=""/>
              <p14:cNvContentPartPr/>
              <p14:nvPr/>
            </p14:nvContentPartPr>
            <p14:xfrm>
              <a:off x="6481688" y="6300649"/>
              <a:ext cx="10849" cy="166559"/>
            </p14:xfrm>
          </p:contentPart>
        </mc:Choice>
        <mc:Fallback>
          <p:sp>
            <p:nvSpPr>
              <p:cNvPr id="1048633" name=""/>
              <p:cNvSpPr/>
              <p:nvPr/>
            </p:nvSpPr>
            <p:spPr>
              <a:xfrm>
                <a:off x="6481688" y="6300649"/>
                <a:ext cx="10849" cy="166559"/>
              </a:xfrm>
            </p:spPr>
          </p:sp>
        </mc:Fallback>
      </mc:AlternateContent>
      <mc:AlternateContent xmlns:mc="http://schemas.openxmlformats.org/markup-compatibility/2006">
        <mc:Choice xmlns:p14="http://schemas.microsoft.com/office/powerpoint/2010/main" Requires="p14">
          <p:contentPart p14:bwMode="auto" r:id="rId3">
            <p14:nvContentPartPr>
              <p14:cNvPr id="1048634" name=""/>
              <p14:cNvContentPartPr/>
              <p14:nvPr/>
            </p14:nvContentPartPr>
            <p14:xfrm>
              <a:off x="5576364" y="6560914"/>
              <a:ext cx="896675" cy="12189"/>
            </p14:xfrm>
          </p:contentPart>
        </mc:Choice>
        <mc:Fallback>
          <p:sp>
            <p:nvSpPr>
              <p:cNvPr id="1048634" name=""/>
              <p:cNvSpPr/>
              <p:nvPr/>
            </p:nvSpPr>
            <p:spPr>
              <a:xfrm>
                <a:off x="5576364" y="6560914"/>
                <a:ext cx="896675" cy="12189"/>
              </a:xfrm>
            </p:spPr>
          </p:sp>
        </mc:Fallback>
      </mc:AlternateContent>
      <mc:AlternateContent xmlns:mc="http://schemas.openxmlformats.org/markup-compatibility/2006">
        <mc:Choice xmlns:p14="http://schemas.microsoft.com/office/powerpoint/2010/main" Requires="p14">
          <p:contentPart p14:bwMode="auto" r:id="rId4">
            <p14:nvContentPartPr>
              <p14:cNvPr id="1048635" name=""/>
              <p14:cNvContentPartPr/>
              <p14:nvPr/>
            </p14:nvContentPartPr>
            <p14:xfrm>
              <a:off x="2709179" y="6393898"/>
              <a:ext cx="78767" cy="4055"/>
            </p14:xfrm>
          </p:contentPart>
        </mc:Choice>
        <mc:Fallback>
          <p:sp>
            <p:nvSpPr>
              <p:cNvPr id="1048635" name=""/>
              <p:cNvSpPr/>
              <p:nvPr/>
            </p:nvSpPr>
            <p:spPr>
              <a:xfrm>
                <a:off x="2709179" y="6393898"/>
                <a:ext cx="78767" cy="4055"/>
              </a:xfrm>
            </p:spPr>
          </p:sp>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48" name=""/>
        <p:cNvGrpSpPr/>
        <p:nvPr/>
      </p:nvGrpSpPr>
      <p:grpSpPr>
        <a:xfrm rot="0">
          <a:off x="0" y="0"/>
          <a:ext cx="0" cy="0"/>
          <a:chOff x="0" y="0"/>
          <a:chExt cx="0" cy="0"/>
        </a:xfrm>
      </p:grpSpPr>
      <p:pic>
        <p:nvPicPr>
          <p:cNvPr id="2097184" name="" descr="Ragazzo sveglio del fumetto con tablet sul parco verde con Internet e le icone del sito web Set Archivio Fotografico - 16375261"/>
          <p:cNvPicPr>
            <a:picLocks/>
          </p:cNvPicPr>
          <p:nvPr/>
        </p:nvPicPr>
        <p:blipFill>
          <a:blip xmlns:r="http://schemas.openxmlformats.org/officeDocument/2006/relationships" r:embed="rId1"/>
          <a:srcRect l="0" t="0" r="0" b="0"/>
          <a:stretch>
            <a:fillRect/>
          </a:stretch>
        </p:blipFill>
        <p:spPr>
          <a:xfrm rot="0">
            <a:off x="2555875" y="1412875"/>
            <a:ext cx="4032250" cy="4402137"/>
          </a:xfrm>
          <a:prstGeom prst="rect"/>
          <a:noFill/>
          <a:ln>
            <a:noFill/>
          </a:ln>
        </p:spPr>
      </p:pic>
      <p:sp>
        <p:nvSpPr>
          <p:cNvPr id="1048645" name=""/>
          <p:cNvSpPr/>
          <p:nvPr>
            <p:ph type="title" sz="full" idx="0"/>
          </p:nvPr>
        </p:nvSpPr>
        <p:spPr>
          <a:xfrm rot="0">
            <a:off x="481012" y="360362"/>
            <a:ext cx="8181975" cy="1050925"/>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1" sz="3600" i="0" u="none">
                <a:solidFill>
                  <a:srgbClr val="FF8D3E"/>
                </a:solidFill>
                <a:latin typeface="Verdana" pitchFamily="34" charset="0"/>
                <a:sym typeface="Verdana" pitchFamily="34" charset="0"/>
              </a:defRPr>
            </a:lvl1pPr>
          </a:lstStyle>
          <a:p>
            <a:pPr algn="ctr" eaLnBrk="1" hangingPunct="1" latinLnBrk="1" lvl="0"/>
            <a:r>
              <a:rPr altLang="en-US" sz="2800" lang="en-US">
                <a:effectLst>
                  <a:outerShdw algn="tl" blurRad="38100" dir="2700000" dist="38100">
                    <a:srgbClr val="C0C0C0"/>
                  </a:outerShdw>
                </a:effectLst>
              </a:rPr>
              <a:t> … un modo dinamico per costruire la conoscenza!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701" name=""/>
          <p:cNvSpPr>
            <a:spLocks noGrp="1"/>
          </p:cNvSpPr>
          <p:nvPr>
            <p:ph type="title"/>
          </p:nvPr>
        </p:nvSpPr>
        <p:spPr>
          <a:xfrm rot="0">
            <a:off x="480218" y="1502803"/>
            <a:ext cx="8183562" cy="1050925"/>
          </a:xfrm>
        </p:spPr>
        <p:txBody>
          <a:bodyPr/>
          <a:p>
            <a:pPr algn="ctr"/>
            <a:r>
              <a:rPr altLang="it-IT" lang="en-US"/>
              <a:t>Grazie</a:t>
            </a:r>
            <a:r>
              <a:rPr altLang="it-IT" lang="en-US"/>
              <a:t> </a:t>
            </a:r>
            <a:r>
              <a:rPr altLang="it-IT" lang="en-US"/>
              <a:t>per</a:t>
            </a:r>
            <a:r>
              <a:rPr altLang="it-IT" lang="en-US"/>
              <a:t> </a:t>
            </a:r>
            <a:r>
              <a:rPr altLang="it-IT" lang="en-US"/>
              <a:t>l'attenzione</a:t>
            </a:r>
            <a:r>
              <a:rPr altLang="it-IT" lang="en-US"/>
              <a:t>!</a:t>
            </a:r>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41" name=""/>
        <p:cNvGrpSpPr/>
        <p:nvPr/>
      </p:nvGrpSpPr>
      <p:grpSpPr>
        <a:xfrm rot="0">
          <a:off x="0" y="0"/>
          <a:ext cx="0" cy="0"/>
          <a:chOff x="0" y="0"/>
          <a:chExt cx="0" cy="0"/>
        </a:xfrm>
      </p:grpSpPr>
      <p:sp>
        <p:nvSpPr>
          <p:cNvPr id="1048636" name=""/>
          <p:cNvSpPr/>
          <p:nvPr>
            <p:ph type="ctrTitle" sz="full" idx="3"/>
          </p:nvPr>
        </p:nvSpPr>
        <p:spPr>
          <a:xfrm rot="0">
            <a:off x="539750" y="620712"/>
            <a:ext cx="8870950" cy="815975"/>
          </a:xfrm>
          <a:prstGeom prst="rect"/>
          <a:noFill/>
          <a:ln>
            <a:noFill/>
          </a:ln>
        </p:spPr>
        <p:txBody>
          <a:bodyPr anchor="b" bIns="45720" lIns="45720" rIns="45720" tIns="45720"/>
          <a:lstStyle>
            <a:lvl1pPr algn="l">
              <a:defRPr sz="3600"/>
            </a:lvl1pPr>
          </a:lstStyle>
          <a:p>
            <a:pPr eaLnBrk="1" hangingPunct="1" latinLnBrk="1" lvl="0"/>
            <a:r>
              <a:rPr altLang="en-US" sz="4100" lang="en-US">
                <a:effectLst>
                  <a:outerShdw algn="tl" blurRad="38100" dir="2700000" dist="38100">
                    <a:srgbClr val="C0C0C0"/>
                  </a:outerShdw>
                </a:effectLst>
              </a:rPr>
              <a:t> cosa vuol dire</a:t>
            </a:r>
            <a:r>
              <a:rPr altLang="en-US" sz="4100" lang="en-US">
                <a:effectLst>
                  <a:outerShdw algn="tl" blurRad="38100" dir="2700000" dist="38100">
                    <a:srgbClr val="C0C0C0"/>
                  </a:outerShdw>
                </a:effectLst>
              </a:rPr>
              <a:t> </a:t>
            </a:r>
            <a:r>
              <a:rPr altLang="en-US" sz="4100" lang="en-US">
                <a:effectLst>
                  <a:outerShdw algn="tl" blurRad="38100" dir="2700000" dist="38100">
                    <a:srgbClr val="C0C0C0"/>
                  </a:outerShdw>
                </a:effectLst>
              </a:rPr>
              <a:t>didattica 2.0</a:t>
            </a:r>
          </a:p>
        </p:txBody>
      </p:sp>
      <p:sp>
        <p:nvSpPr>
          <p:cNvPr id="1048637" name=""/>
          <p:cNvSpPr/>
          <p:nvPr>
            <p:ph type="subTitle" sz="full" idx="4294967295"/>
          </p:nvPr>
        </p:nvSpPr>
        <p:spPr>
          <a:xfrm rot="0">
            <a:off x="693737" y="3933825"/>
            <a:ext cx="7829550" cy="2374900"/>
          </a:xfrm>
          <a:prstGeom prst="rect"/>
          <a:noFill/>
          <a:ln>
            <a:noFill/>
          </a:ln>
        </p:spPr>
        <p:txBody>
          <a:bodyPr anchor="t" bIns="45720" lIns="182880" rIns="91440" tIns="0"/>
          <a:lstStyle>
            <a:lvl1pPr algn="ctr" marL="0">
              <a:buNone/>
              <a:defRPr sz="2800">
                <a:solidFill>
                  <a:schemeClr val="dk1"/>
                </a:solidFill>
              </a:defRPr>
            </a:lvl1pPr>
            <a:lvl2pPr algn="ctr" marL="347662">
              <a:buNone/>
            </a:lvl2pPr>
            <a:lvl3pPr algn="ctr" marL="603250">
              <a:buNone/>
            </a:lvl3pPr>
            <a:lvl4pPr algn="ctr" marL="841375">
              <a:buNone/>
            </a:lvl4pPr>
            <a:lvl5pPr algn="ctr" marL="1096962">
              <a:buNone/>
            </a:lvl5pPr>
          </a:lstStyle>
          <a:p>
            <a:pPr algn="just" eaLnBrk="1" hangingPunct="1" indent="0" latinLnBrk="1" lvl="0" marL="36512">
              <a:spcBef>
                <a:spcPct val="0"/>
              </a:spcBef>
              <a:buNone/>
            </a:pPr>
            <a:r>
              <a:rPr altLang="en-US" sz="2000" lang="en-US"/>
              <a:t>La didattica 2.0 è una sperimentazione volta a creare una comunità d’apprendimento in cui lo studente è messo al centro come persona, con tutte le sue potenzialità.</a:t>
            </a:r>
            <a:br/>
            <a:r>
              <a:rPr altLang="en-US" sz="1800" lang="en-US">
                <a:solidFill>
                  <a:srgbClr val="000000"/>
                </a:solidFill>
                <a:ea typeface="Arial" pitchFamily="0" charset="0"/>
              </a:rPr>
              <a:t>La classe diventa ambiente d’apprendimento dove l’alunno interagisce insieme all’insegnante attraverso strumenti multimediali come tablet e la lavagna LIM.  L’apprendimento diventa collaborativo e  la lezione viene condivisa e partecipata.</a:t>
            </a:r>
          </a:p>
        </p:txBody>
      </p:sp>
      <p:pic>
        <p:nvPicPr>
          <p:cNvPr id="2097178" name=""/>
          <p:cNvPicPr>
            <a:picLocks/>
          </p:cNvPicPr>
          <p:nvPr/>
        </p:nvPicPr>
        <p:blipFill>
          <a:blip xmlns:r="http://schemas.openxmlformats.org/officeDocument/2006/relationships" r:embed="rId1"/>
          <a:srcRect l="0" t="0" r="0" b="0"/>
          <a:stretch>
            <a:fillRect/>
          </a:stretch>
        </p:blipFill>
        <p:spPr>
          <a:xfrm rot="0">
            <a:off x="3132137" y="1557337"/>
            <a:ext cx="2951162" cy="1978025"/>
          </a:xfrm>
          <a:prstGeom prst="rect"/>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42" name=""/>
        <p:cNvGrpSpPr/>
        <p:nvPr/>
      </p:nvGrpSpPr>
      <p:grpSpPr>
        <a:xfrm rot="0">
          <a:off x="0" y="0"/>
          <a:ext cx="0" cy="0"/>
          <a:chOff x="0" y="0"/>
          <a:chExt cx="0" cy="0"/>
        </a:xfrm>
      </p:grpSpPr>
      <p:pic>
        <p:nvPicPr>
          <p:cNvPr id="2097179" name=""/>
          <p:cNvPicPr>
            <a:picLocks/>
          </p:cNvPicPr>
          <p:nvPr>
            <p:ph sz="full" idx="1"/>
          </p:nvPr>
        </p:nvPicPr>
        <p:blipFill>
          <a:blip xmlns:r="http://schemas.openxmlformats.org/officeDocument/2006/relationships" r:embed="rId1"/>
          <a:srcRect l="0" t="0" r="0" b="0"/>
          <a:stretch>
            <a:fillRect/>
          </a:stretch>
        </p:blipFill>
        <p:spPr>
          <a:xfrm rot="0">
            <a:off x="901700" y="401637"/>
            <a:ext cx="7559675" cy="5621337"/>
          </a:xfrm>
          <a:prstGeom prst="rect"/>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43" name=""/>
        <p:cNvGrpSpPr/>
        <p:nvPr/>
      </p:nvGrpSpPr>
      <p:grpSpPr>
        <a:xfrm rot="0">
          <a:off x="0" y="0"/>
          <a:ext cx="0" cy="0"/>
          <a:chOff x="0" y="0"/>
          <a:chExt cx="0" cy="0"/>
        </a:xfrm>
      </p:grpSpPr>
      <p:sp>
        <p:nvSpPr>
          <p:cNvPr id="1048638" name=""/>
          <p:cNvSpPr/>
          <p:nvPr>
            <p:ph type="subTitle" sz="full" idx="4294967295"/>
          </p:nvPr>
        </p:nvSpPr>
        <p:spPr>
          <a:xfrm rot="0">
            <a:off x="755650" y="1700212"/>
            <a:ext cx="7772400" cy="4537075"/>
          </a:xfrm>
          <a:prstGeom prst="rect"/>
          <a:noFill/>
          <a:ln>
            <a:noFill/>
          </a:ln>
        </p:spPr>
        <p:txBody>
          <a:bodyPr anchor="t" bIns="45720" lIns="182880" rIns="91440" tIns="0"/>
          <a:lstStyle>
            <a:lvl1pPr algn="ctr" marL="0">
              <a:buNone/>
              <a:defRPr sz="2800">
                <a:solidFill>
                  <a:schemeClr val="dk1"/>
                </a:solidFill>
              </a:defRPr>
            </a:lvl1pPr>
            <a:lvl2pPr algn="ctr" marL="347662">
              <a:buNone/>
            </a:lvl2pPr>
            <a:lvl3pPr algn="ctr" marL="603250">
              <a:buNone/>
            </a:lvl3pPr>
            <a:lvl4pPr algn="ctr" marL="841375">
              <a:buNone/>
            </a:lvl4pPr>
            <a:lvl5pPr algn="ctr" marL="1096962">
              <a:buNone/>
            </a:lvl5pPr>
          </a:lstStyle>
          <a:p>
            <a:pPr algn="l" eaLnBrk="1" hangingPunct="1" indent="-457199" latinLnBrk="1" lvl="0" marL="493712">
              <a:lnSpc>
                <a:spcPct val="90000"/>
              </a:lnSpc>
              <a:spcBef>
                <a:spcPct val="0"/>
              </a:spcBef>
              <a:buFont typeface="Wingdings" pitchFamily="2" charset="2"/>
              <a:buChar char="q"/>
            </a:pPr>
            <a:r>
              <a:rPr altLang="en-US" sz="1700" lang="en-US"/>
              <a:t>Coinvolge  tutte le materie e gli insegnanti  del Consiglio di Classe</a:t>
            </a:r>
          </a:p>
          <a:p>
            <a:pPr algn="l" eaLnBrk="1" hangingPunct="1" indent="-457199" latinLnBrk="1" lvl="0" marL="493712">
              <a:lnSpc>
                <a:spcPct val="90000"/>
              </a:lnSpc>
              <a:spcBef>
                <a:spcPct val="0"/>
              </a:spcBef>
              <a:buFont typeface="Wingdings" pitchFamily="2" charset="2"/>
              <a:buChar char="q"/>
            </a:pPr>
            <a:endParaRPr altLang="en-US" sz="1700" lang="en-US"/>
          </a:p>
          <a:p>
            <a:pPr algn="l" eaLnBrk="1" hangingPunct="1" indent="-457199" latinLnBrk="1" lvl="0" marL="493712">
              <a:lnSpc>
                <a:spcPct val="90000"/>
              </a:lnSpc>
              <a:spcBef>
                <a:spcPct val="0"/>
              </a:spcBef>
              <a:buFont typeface="Wingdings" pitchFamily="2" charset="2"/>
              <a:buChar char="q"/>
            </a:pPr>
            <a:r>
              <a:rPr altLang="en-US" sz="1700" lang="en-US"/>
              <a:t>Tocca gli aspetti strutturali del fare scuola (costruzione della conoscenza)</a:t>
            </a:r>
          </a:p>
          <a:p>
            <a:pPr algn="l" eaLnBrk="1" hangingPunct="1" indent="-457199" latinLnBrk="1" lvl="0" marL="493712">
              <a:lnSpc>
                <a:spcPct val="90000"/>
              </a:lnSpc>
              <a:spcBef>
                <a:spcPct val="0"/>
              </a:spcBef>
              <a:buFont typeface="Wingdings" pitchFamily="2" charset="2"/>
              <a:buChar char="q"/>
            </a:pPr>
            <a:endParaRPr altLang="en-US" sz="1700" lang="en-US"/>
          </a:p>
          <a:p>
            <a:pPr algn="l" eaLnBrk="1" hangingPunct="1" indent="-457199" latinLnBrk="1" lvl="0" marL="493712">
              <a:lnSpc>
                <a:spcPct val="90000"/>
              </a:lnSpc>
              <a:spcBef>
                <a:spcPct val="0"/>
              </a:spcBef>
              <a:buFont typeface="Wingdings" pitchFamily="2" charset="2"/>
              <a:buChar char="q"/>
            </a:pPr>
            <a:r>
              <a:rPr altLang="en-US" sz="1700" lang="en-US"/>
              <a:t>Sperimenta nuovi modi di rappresentare la conoscenza </a:t>
            </a:r>
            <a:br/>
            <a:r>
              <a:rPr altLang="en-US" sz="1700" lang="en-US"/>
              <a:t>(blog, libri digitali, e-book…)</a:t>
            </a:r>
            <a:br/>
            <a:endParaRPr altLang="en-US" sz="1700" lang="en-US"/>
          </a:p>
          <a:p>
            <a:pPr algn="l" eaLnBrk="1" hangingPunct="1" indent="-457199" latinLnBrk="1" lvl="0" marL="493712">
              <a:lnSpc>
                <a:spcPct val="90000"/>
              </a:lnSpc>
              <a:spcBef>
                <a:spcPct val="0"/>
              </a:spcBef>
              <a:buFont typeface="Wingdings" pitchFamily="2" charset="2"/>
              <a:buChar char="q"/>
            </a:pPr>
            <a:r>
              <a:rPr altLang="en-US" sz="1700" lang="en-US"/>
              <a:t>Sperimenta nuovi modi di organizzare il tempo e lo spazio  dedicato all’apprendimento (scuola/casa – distanza/presenza)</a:t>
            </a:r>
            <a:br/>
            <a:endParaRPr altLang="en-US" sz="1700" lang="en-US"/>
          </a:p>
          <a:p>
            <a:pPr algn="l" eaLnBrk="1" hangingPunct="1" indent="-457199" latinLnBrk="1" lvl="0" marL="493712">
              <a:lnSpc>
                <a:spcPct val="90000"/>
              </a:lnSpc>
              <a:spcBef>
                <a:spcPct val="0"/>
              </a:spcBef>
              <a:buFont typeface="Wingdings" pitchFamily="2" charset="2"/>
              <a:buChar char="q"/>
            </a:pPr>
            <a:r>
              <a:rPr altLang="en-US" sz="1700" lang="en-US"/>
              <a:t>Permette di prevenire l’abbandono e l’insuccesso scolastico</a:t>
            </a:r>
            <a:br/>
            <a:endParaRPr altLang="en-US" sz="1700" lang="en-US"/>
          </a:p>
          <a:p>
            <a:pPr algn="l" eaLnBrk="1" hangingPunct="1" indent="-457199" latinLnBrk="1" lvl="0" marL="493712">
              <a:lnSpc>
                <a:spcPct val="90000"/>
              </a:lnSpc>
              <a:spcBef>
                <a:spcPct val="0"/>
              </a:spcBef>
              <a:buFont typeface="Wingdings" pitchFamily="2" charset="2"/>
              <a:buChar char="q"/>
            </a:pPr>
            <a:r>
              <a:rPr altLang="en-US" sz="1700" lang="en-US"/>
              <a:t>Rende gli studenti creativi e più propensi alla collaborazione</a:t>
            </a:r>
            <a:br/>
            <a:endParaRPr altLang="en-US" sz="1700" lang="en-US"/>
          </a:p>
          <a:p>
            <a:pPr algn="l" eaLnBrk="1" hangingPunct="1" indent="-457199" latinLnBrk="1" lvl="0" marL="493712">
              <a:lnSpc>
                <a:spcPct val="90000"/>
              </a:lnSpc>
              <a:spcBef>
                <a:spcPct val="0"/>
              </a:spcBef>
              <a:buFont typeface="Wingdings" pitchFamily="2" charset="2"/>
              <a:buChar char="q"/>
            </a:pPr>
            <a:r>
              <a:rPr altLang="en-US" sz="1700" lang="en-US"/>
              <a:t>Può essere di supporto per alunni con disabilità e disagio</a:t>
            </a:r>
          </a:p>
          <a:p>
            <a:pPr algn="l" eaLnBrk="1" hangingPunct="1" indent="-457199" latinLnBrk="1" lvl="0" marL="493712">
              <a:lnSpc>
                <a:spcPct val="90000"/>
              </a:lnSpc>
              <a:spcBef>
                <a:spcPct val="0"/>
              </a:spcBef>
              <a:buFont typeface="Wingdings" pitchFamily="2" charset="2"/>
              <a:buChar char="q"/>
            </a:pPr>
            <a:endParaRPr altLang="en-US" sz="1700" lang="en-US">
              <a:solidFill>
                <a:srgbClr val="79766F"/>
              </a:solidFill>
            </a:endParaRPr>
          </a:p>
          <a:p>
            <a:pPr algn="l" eaLnBrk="1" hangingPunct="1" indent="-457199" latinLnBrk="1" lvl="0" marL="493712">
              <a:lnSpc>
                <a:spcPct val="90000"/>
              </a:lnSpc>
              <a:spcBef>
                <a:spcPct val="0"/>
              </a:spcBef>
              <a:buFont typeface="Wingdings" pitchFamily="2" charset="2"/>
              <a:buChar char="q"/>
            </a:pPr>
            <a:endParaRPr altLang="en-US" sz="1700" lang="en-US">
              <a:solidFill>
                <a:srgbClr val="79766F"/>
              </a:solidFill>
            </a:endParaRPr>
          </a:p>
          <a:p>
            <a:pPr algn="l" eaLnBrk="1" hangingPunct="1" indent="-457199" latinLnBrk="1" lvl="0" marL="493712">
              <a:lnSpc>
                <a:spcPct val="90000"/>
              </a:lnSpc>
              <a:spcBef>
                <a:spcPct val="0"/>
              </a:spcBef>
              <a:buFont typeface="Wingdings" pitchFamily="2" charset="2"/>
              <a:buChar char="q"/>
            </a:pPr>
            <a:endParaRPr altLang="en-US" sz="1700" lang="en-US">
              <a:solidFill>
                <a:srgbClr val="79766F"/>
              </a:solidFill>
            </a:endParaRPr>
          </a:p>
          <a:p>
            <a:pPr algn="l" eaLnBrk="1" hangingPunct="1" indent="-457199" latinLnBrk="1" lvl="0" marL="493712">
              <a:lnSpc>
                <a:spcPct val="90000"/>
              </a:lnSpc>
              <a:spcBef>
                <a:spcPct val="0"/>
              </a:spcBef>
              <a:buFont typeface="Wingdings" pitchFamily="2" charset="2"/>
              <a:buChar char="q"/>
            </a:pPr>
            <a:endParaRPr altLang="en-US" sz="1700" lang="en-US">
              <a:solidFill>
                <a:srgbClr val="79766F"/>
              </a:solidFill>
            </a:endParaRPr>
          </a:p>
        </p:txBody>
      </p:sp>
      <p:pic>
        <p:nvPicPr>
          <p:cNvPr id="2097180" name=""/>
          <p:cNvPicPr>
            <a:picLocks/>
          </p:cNvPicPr>
          <p:nvPr/>
        </p:nvPicPr>
        <p:blipFill>
          <a:blip xmlns:r="http://schemas.openxmlformats.org/officeDocument/2006/relationships" r:embed="rId1"/>
          <a:srcRect l="0" t="0" r="0" b="0"/>
          <a:stretch>
            <a:fillRect/>
          </a:stretch>
        </p:blipFill>
        <p:spPr>
          <a:xfrm rot="0">
            <a:off x="6588125" y="476250"/>
            <a:ext cx="2073275" cy="1152525"/>
          </a:xfrm>
          <a:prstGeom prst="rect"/>
          <a:noFill/>
          <a:ln>
            <a:noFill/>
          </a:ln>
        </p:spPr>
      </p:pic>
      <p:sp>
        <p:nvSpPr>
          <p:cNvPr id="1048639" name=""/>
          <p:cNvSpPr/>
          <p:nvPr>
            <p:ph type="ctrTitle" sz="full" idx="3"/>
          </p:nvPr>
        </p:nvSpPr>
        <p:spPr>
          <a:xfrm rot="0">
            <a:off x="-252412" y="260350"/>
            <a:ext cx="8324850" cy="1152525"/>
          </a:xfrm>
          <a:prstGeom prst="rect"/>
          <a:noFill/>
          <a:ln>
            <a:noFill/>
          </a:ln>
        </p:spPr>
        <p:txBody>
          <a:bodyPr anchor="b" bIns="45720" lIns="45720" rIns="45720" tIns="45720"/>
          <a:lstStyle>
            <a:lvl1pPr algn="l">
              <a:defRPr sz="3600"/>
            </a:lvl1pPr>
          </a:lstStyle>
          <a:p>
            <a:pPr algn="r" eaLnBrk="1" hangingPunct="1" latinLnBrk="1" lvl="0"/>
            <a:br/>
            <a:r>
              <a:rPr altLang="en-US" lang="en-US">
                <a:effectLst>
                  <a:outerShdw algn="tl" blurRad="38100" dir="2700000" dist="38100">
                    <a:srgbClr val="C0C0C0"/>
                  </a:outerShdw>
                </a:effectLst>
              </a:rPr>
              <a:t>Cosa prevede la didattica 2.0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46" name=""/>
        <p:cNvGrpSpPr/>
        <p:nvPr/>
      </p:nvGrpSpPr>
      <p:grpSpPr>
        <a:xfrm rot="0">
          <a:off x="0" y="0"/>
          <a:ext cx="0" cy="0"/>
          <a:chOff x="0" y="0"/>
          <a:chExt cx="0" cy="0"/>
        </a:xfrm>
      </p:grpSpPr>
      <p:sp>
        <p:nvSpPr>
          <p:cNvPr id="1048643" name=""/>
          <p:cNvSpPr/>
          <p:nvPr>
            <p:ph type="title" sz="full" idx="0"/>
          </p:nvPr>
        </p:nvSpPr>
        <p:spPr>
          <a:xfrm rot="0">
            <a:off x="1187450" y="549275"/>
            <a:ext cx="7129462" cy="1052512"/>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1" sz="3600" i="0" u="none">
                <a:solidFill>
                  <a:srgbClr val="FF8D3E"/>
                </a:solidFill>
                <a:latin typeface="Verdana" pitchFamily="34" charset="0"/>
                <a:sym typeface="Verdana" pitchFamily="34" charset="0"/>
              </a:defRPr>
            </a:lvl1pPr>
          </a:lstStyle>
          <a:p>
            <a:pPr eaLnBrk="1" hangingPunct="1" latinLnBrk="1" lvl="0"/>
            <a:r>
              <a:rPr altLang="en-US" lang="en-US">
                <a:effectLst>
                  <a:outerShdw algn="tl" blurRad="38100" dir="2700000" dist="38100">
                    <a:srgbClr val="C0C0C0"/>
                  </a:outerShdw>
                </a:effectLst>
              </a:rPr>
              <a:t>Quali sono gli strumenti?</a:t>
            </a:r>
          </a:p>
        </p:txBody>
      </p:sp>
      <p:pic>
        <p:nvPicPr>
          <p:cNvPr id="2097181" name=""/>
          <p:cNvPicPr>
            <a:picLocks/>
          </p:cNvPicPr>
          <p:nvPr/>
        </p:nvPicPr>
        <p:blipFill>
          <a:blip xmlns:r="http://schemas.openxmlformats.org/officeDocument/2006/relationships" r:embed="rId1"/>
          <a:srcRect l="0" t="0" r="0" b="0"/>
          <a:stretch>
            <a:fillRect/>
          </a:stretch>
        </p:blipFill>
        <p:spPr>
          <a:xfrm rot="0">
            <a:off x="2051050" y="2060575"/>
            <a:ext cx="2386012" cy="1460500"/>
          </a:xfrm>
          <a:prstGeom prst="rect"/>
          <a:noFill/>
          <a:ln>
            <a:noFill/>
          </a:ln>
        </p:spPr>
      </p:pic>
      <p:sp>
        <p:nvSpPr>
          <p:cNvPr id="1048644" name=""/>
          <p:cNvSpPr txBox="1"/>
          <p:nvPr/>
        </p:nvSpPr>
        <p:spPr>
          <a:xfrm rot="0">
            <a:off x="613568" y="3521074"/>
            <a:ext cx="7916862" cy="1992312"/>
          </a:xfrm>
          <a:prstGeom prst="rect"/>
          <a:noFill/>
          <a:ln>
            <a:noFill/>
          </a:ln>
        </p:spPr>
        <p:txBody>
          <a:bodyPr bIns="45720" lIns="182880" rIns="91440" tIns="91440"/>
          <a:lstStyle>
            <a:lvl1pPr algn="l" fontAlgn="base" indent="-265112" latinLnBrk="1" marL="265112" rtl="0">
              <a:lnSpc>
                <a:spcPct val="100000"/>
              </a:lnSpc>
              <a:spcBef>
                <a:spcPts val="250"/>
              </a:spcBef>
              <a:spcAft>
                <a:spcPct val="0"/>
              </a:spcAft>
              <a:buClr>
                <a:schemeClr val="accent1"/>
              </a:buClr>
              <a:buSzPct val="80000"/>
              <a:buFont typeface="Wingdings 2" pitchFamily="18" charset="2"/>
              <a:buChar char=""/>
              <a:defRPr baseline="0" b="0" sz="2800" i="0" u="none">
                <a:solidFill>
                  <a:schemeClr val="dk1"/>
                </a:solidFill>
                <a:latin typeface="Verdana" pitchFamily="34" charset="0"/>
                <a:sym typeface="Verdana" pitchFamily="34" charset="0"/>
              </a:defRPr>
            </a:lvl1pPr>
            <a:lvl2pPr algn="l" fontAlgn="base" indent="-200025" latinLnBrk="1" marL="547687" rtl="0">
              <a:lnSpc>
                <a:spcPct val="100000"/>
              </a:lnSpc>
              <a:spcBef>
                <a:spcPts val="250"/>
              </a:spcBef>
              <a:spcAft>
                <a:spcPct val="0"/>
              </a:spcAft>
              <a:buClr>
                <a:schemeClr val="accent1"/>
              </a:buClr>
              <a:buSzPct val="100000"/>
              <a:buFont typeface="Verdana" pitchFamily="34" charset="0"/>
              <a:buChar char="◦"/>
              <a:defRPr baseline="0" b="0" sz="2400" i="0" u="none">
                <a:solidFill>
                  <a:schemeClr val="dk1"/>
                </a:solidFill>
                <a:latin typeface="Verdana" pitchFamily="34" charset="0"/>
                <a:sym typeface="Verdana" pitchFamily="34" charset="0"/>
              </a:defRPr>
            </a:lvl2pPr>
            <a:lvl3pPr algn="l" fontAlgn="base" indent="-182562" latinLnBrk="1" marL="785812" rtl="0">
              <a:lnSpc>
                <a:spcPct val="100000"/>
              </a:lnSpc>
              <a:spcBef>
                <a:spcPts val="250"/>
              </a:spcBef>
              <a:spcAft>
                <a:spcPct val="0"/>
              </a:spcAft>
              <a:buClr>
                <a:srgbClr val="ED3742"/>
              </a:buClr>
              <a:buSzPct val="100000"/>
              <a:buFont typeface="Wingdings 2" pitchFamily="18" charset="2"/>
              <a:buChar char=""/>
              <a:defRPr baseline="0" b="0" sz="2200" i="0" u="none">
                <a:solidFill>
                  <a:schemeClr val="dk1"/>
                </a:solidFill>
                <a:latin typeface="Verdana" pitchFamily="34" charset="0"/>
                <a:sym typeface="Verdana" pitchFamily="34" charset="0"/>
              </a:defRPr>
            </a:lvl3pPr>
            <a:lvl4pPr algn="l" fontAlgn="base" indent="-182562" latinLnBrk="1" marL="1023937" rtl="0">
              <a:lnSpc>
                <a:spcPct val="100000"/>
              </a:lnSpc>
              <a:spcBef>
                <a:spcPts val="225"/>
              </a:spcBef>
              <a:spcAft>
                <a:spcPct val="0"/>
              </a:spcAft>
              <a:buClr>
                <a:srgbClr val="ED3742"/>
              </a:buClr>
              <a:buSzPct val="112000"/>
              <a:buFont typeface="Verdana" pitchFamily="34" charset="0"/>
              <a:buChar char="◦"/>
              <a:defRPr baseline="0" b="0" sz="1900" i="0" u="none">
                <a:solidFill>
                  <a:schemeClr val="dk1"/>
                </a:solidFill>
                <a:latin typeface="Verdana" pitchFamily="34" charset="0"/>
                <a:sym typeface="Verdana" pitchFamily="34" charset="0"/>
              </a:defRPr>
            </a:lvl4pPr>
            <a:lvl5pPr algn="l" fontAlgn="base" indent="-182563" latinLnBrk="1" marL="1279525" rtl="0">
              <a:lnSpc>
                <a:spcPct val="100000"/>
              </a:lnSpc>
              <a:spcBef>
                <a:spcPts val="250"/>
              </a:spcBef>
              <a:spcAft>
                <a:spcPct val="0"/>
              </a:spcAft>
              <a:buClr>
                <a:srgbClr val="4A85BF"/>
              </a:buClr>
              <a:buSzPct val="100000"/>
              <a:buFont typeface="Wingdings 2" pitchFamily="18" charset="2"/>
              <a:buChar char=""/>
              <a:defRPr baseline="0" b="0" sz="1800" i="0" u="none">
                <a:solidFill>
                  <a:schemeClr val="dk1"/>
                </a:solidFill>
                <a:latin typeface="Verdana" pitchFamily="34" charset="0"/>
                <a:sym typeface="Verdana" pitchFamily="34" charset="0"/>
              </a:defRPr>
            </a:lvl5pPr>
          </a:lstStyle>
          <a:p>
            <a:pPr algn="just" eaLnBrk="1" hangingPunct="1" indent="-265112" latinLnBrk="1" lvl="0" marL="265112">
              <a:buNone/>
            </a:pPr>
            <a:r>
              <a:rPr altLang="en-US" sz="2400" lang="en-US">
                <a:ea typeface="Arial" pitchFamily="0" charset="0"/>
              </a:rPr>
              <a:t>   Ciascun alunno è dotato di un</a:t>
            </a:r>
            <a:r>
              <a:rPr altLang="it-IT" sz="2400" lang="en-US">
                <a:ea typeface="Arial" pitchFamily="0" charset="0"/>
              </a:rPr>
              <a:t> </a:t>
            </a:r>
            <a:r>
              <a:rPr altLang="it-IT" sz="2400" lang="en-US">
                <a:ea typeface="Arial" pitchFamily="0" charset="0"/>
              </a:rPr>
              <a:t>tablet</a:t>
            </a:r>
            <a:r>
              <a:rPr altLang="en-US" sz="2400" lang="en-US">
                <a:ea typeface="Arial" pitchFamily="0" charset="0"/>
              </a:rPr>
              <a:t> </a:t>
            </a:r>
            <a:r>
              <a:rPr altLang="it-IT" sz="2400" lang="en-US">
                <a:ea typeface="Arial" pitchFamily="0" charset="0"/>
              </a:rPr>
              <a:t>/</a:t>
            </a:r>
            <a:r>
              <a:rPr altLang="it-IT" sz="2400" lang="en-US">
                <a:ea typeface="Arial" pitchFamily="0" charset="0"/>
              </a:rPr>
              <a:t>smartphone</a:t>
            </a:r>
            <a:r>
              <a:rPr altLang="en-US" sz="2400" lang="en-US">
                <a:ea typeface="Arial" pitchFamily="0" charset="0"/>
              </a:rPr>
              <a:t> che interagisce con la LIM in classe, con collegamento alla rete Internet. Ogni studente utilizzerà il </a:t>
            </a:r>
            <a:r>
              <a:rPr altLang="it-IT" sz="2400" lang="en-US">
                <a:ea typeface="Arial" pitchFamily="0" charset="0"/>
              </a:rPr>
              <a:t> </a:t>
            </a:r>
            <a:r>
              <a:rPr altLang="it-IT" sz="2400" lang="en-US">
                <a:ea typeface="Arial" pitchFamily="0" charset="0"/>
              </a:rPr>
              <a:t>suo</a:t>
            </a:r>
            <a:r>
              <a:rPr altLang="it-IT" sz="2400" lang="en-US">
                <a:ea typeface="Arial" pitchFamily="0" charset="0"/>
              </a:rPr>
              <a:t> </a:t>
            </a:r>
            <a:r>
              <a:rPr altLang="it-IT" sz="2400" lang="en-US">
                <a:ea typeface="Arial" pitchFamily="0" charset="0"/>
              </a:rPr>
              <a:t>dispositivo</a:t>
            </a:r>
            <a:r>
              <a:rPr altLang="en-US" sz="2400" lang="en-US">
                <a:ea typeface="Arial" pitchFamily="0" charset="0"/>
              </a:rPr>
              <a:t>  sia a casa sia a scuola per svolgere </a:t>
            </a:r>
            <a:r>
              <a:rPr altLang="en-US" sz="2400" lang="en-US">
                <a:ea typeface="Arial" pitchFamily="0" charset="0"/>
              </a:rPr>
              <a:t> attività di conoscenza, scoperta e approfondimento. </a:t>
            </a:r>
            <a:endParaRPr altLang="en-US" sz="2400" lang="zh-CN"/>
          </a:p>
        </p:txBody>
      </p:sp>
      <p:pic>
        <p:nvPicPr>
          <p:cNvPr id="2097182" name=""/>
          <p:cNvPicPr>
            <a:picLocks/>
          </p:cNvPicPr>
          <p:nvPr/>
        </p:nvPicPr>
        <p:blipFill>
          <a:blip xmlns:r="http://schemas.openxmlformats.org/officeDocument/2006/relationships" r:embed="rId2"/>
          <a:srcRect l="0" t="0" r="0" b="0"/>
          <a:stretch>
            <a:fillRect/>
          </a:stretch>
        </p:blipFill>
        <p:spPr>
          <a:xfrm rot="0">
            <a:off x="5087937" y="2060575"/>
            <a:ext cx="2159000" cy="1447800"/>
          </a:xfrm>
          <a:prstGeom prst="rect"/>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47" name=""/>
        <p:cNvGrpSpPr/>
        <p:nvPr/>
      </p:nvGrpSpPr>
      <p:grpSpPr>
        <a:xfrm rot="0">
          <a:off x="0" y="0"/>
          <a:ext cx="0" cy="0"/>
          <a:chOff x="0" y="0"/>
          <a:chExt cx="0" cy="0"/>
        </a:xfrm>
      </p:grpSpPr>
      <p:pic>
        <p:nvPicPr>
          <p:cNvPr id="2097183" name=""/>
          <p:cNvPicPr>
            <a:picLocks/>
          </p:cNvPicPr>
          <p:nvPr/>
        </p:nvPicPr>
        <p:blipFill>
          <a:blip xmlns:r="http://schemas.openxmlformats.org/officeDocument/2006/relationships" r:embed="rId1"/>
          <a:srcRect l="0" t="0" r="0" b="0"/>
          <a:stretch>
            <a:fillRect/>
          </a:stretch>
        </p:blipFill>
        <p:spPr>
          <a:xfrm rot="0">
            <a:off x="1692275" y="1196975"/>
            <a:ext cx="5613400" cy="4176712"/>
          </a:xfrm>
          <a:prstGeom prst="rect"/>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39" name=""/>
        <p:cNvGrpSpPr/>
        <p:nvPr/>
      </p:nvGrpSpPr>
      <p:grpSpPr>
        <a:xfrm rot="0">
          <a:off x="0" y="0"/>
          <a:ext cx="0" cy="0"/>
          <a:chOff x="0" y="0"/>
          <a:chExt cx="0" cy="0"/>
        </a:xfrm>
      </p:grpSpPr>
      <p:pic>
        <p:nvPicPr>
          <p:cNvPr id="2097174" name=""/>
          <p:cNvPicPr>
            <a:picLocks/>
          </p:cNvPicPr>
          <p:nvPr>
            <p:ph sz="full" idx="1"/>
          </p:nvPr>
        </p:nvPicPr>
        <p:blipFill>
          <a:blip xmlns:r="http://schemas.openxmlformats.org/officeDocument/2006/relationships" r:embed="rId1"/>
          <a:srcRect l="0" t="0" r="0" b="0"/>
          <a:stretch>
            <a:fillRect/>
          </a:stretch>
        </p:blipFill>
        <p:spPr>
          <a:xfrm rot="0">
            <a:off x="609600" y="506412"/>
            <a:ext cx="8326437" cy="5711825"/>
          </a:xfrm>
          <a:prstGeom prst="rect"/>
          <a:noFill/>
          <a:ln>
            <a:noFill/>
          </a:ln>
        </p:spPr>
      </p:pic>
      <p:pic>
        <p:nvPicPr>
          <p:cNvPr id="2097175" name=""/>
          <p:cNvPicPr>
            <a:picLocks/>
          </p:cNvPicPr>
          <p:nvPr/>
        </p:nvPicPr>
        <p:blipFill>
          <a:blip xmlns:r="http://schemas.openxmlformats.org/officeDocument/2006/relationships" r:embed="rId2"/>
          <a:srcRect l="0" t="0" r="0" b="0"/>
          <a:stretch>
            <a:fillRect/>
          </a:stretch>
        </p:blipFill>
        <p:spPr>
          <a:xfrm rot="0">
            <a:off x="3924300" y="2492375"/>
            <a:ext cx="2016125" cy="1873250"/>
          </a:xfrm>
          <a:prstGeom prst="rect"/>
          <a:noFill/>
          <a:ln>
            <a:noFill/>
          </a:ln>
        </p:spPr>
      </p:pic>
      <p:sp>
        <p:nvSpPr>
          <p:cNvPr id="1048628" name=""/>
          <p:cNvSpPr txBox="1"/>
          <p:nvPr/>
        </p:nvSpPr>
        <p:spPr>
          <a:xfrm rot="0">
            <a:off x="4011612" y="3179762"/>
            <a:ext cx="1465581" cy="358141"/>
          </a:xfrm>
          <a:prstGeom prst="rect"/>
          <a:noFill/>
          <a:ln>
            <a:noFill/>
          </a:ln>
        </p:spPr>
        <p:txBody>
          <a:bodyPr bIns="45720" lIns="91440" rIns="91440" tIns="45720" wrap="none">
            <a:spAutoFit/>
          </a:bodyPr>
          <a:lstStyle>
            <a:lvl1pPr algn="l" fontAlgn="base" indent="-265112" latinLnBrk="1" marL="265112" rtl="0">
              <a:lnSpc>
                <a:spcPct val="100000"/>
              </a:lnSpc>
              <a:spcBef>
                <a:spcPts val="250"/>
              </a:spcBef>
              <a:spcAft>
                <a:spcPct val="0"/>
              </a:spcAft>
              <a:buClr>
                <a:schemeClr val="accent1"/>
              </a:buClr>
              <a:buSzPct val="80000"/>
              <a:buFont typeface="Wingdings 2" pitchFamily="18" charset="2"/>
              <a:buChar char=""/>
              <a:defRPr baseline="0" b="0" sz="2800" i="0" u="none">
                <a:solidFill>
                  <a:schemeClr val="dk1"/>
                </a:solidFill>
                <a:latin typeface="Verdana" pitchFamily="34" charset="0"/>
                <a:sym typeface="Verdana" pitchFamily="34" charset="0"/>
              </a:defRPr>
            </a:lvl1pPr>
            <a:lvl2pPr algn="l" fontAlgn="base" indent="-200025" latinLnBrk="1" marL="547687" rtl="0">
              <a:lnSpc>
                <a:spcPct val="100000"/>
              </a:lnSpc>
              <a:spcBef>
                <a:spcPts val="250"/>
              </a:spcBef>
              <a:spcAft>
                <a:spcPct val="0"/>
              </a:spcAft>
              <a:buClr>
                <a:schemeClr val="accent1"/>
              </a:buClr>
              <a:buSzPct val="100000"/>
              <a:buFont typeface="Verdana" pitchFamily="34" charset="0"/>
              <a:buChar char="◦"/>
              <a:defRPr baseline="0" b="0" sz="2400" i="0" u="none">
                <a:solidFill>
                  <a:schemeClr val="dk1"/>
                </a:solidFill>
                <a:latin typeface="Verdana" pitchFamily="34" charset="0"/>
                <a:sym typeface="Verdana" pitchFamily="34" charset="0"/>
              </a:defRPr>
            </a:lvl2pPr>
            <a:lvl3pPr algn="l" fontAlgn="base" indent="-182562" latinLnBrk="1" marL="785812" rtl="0">
              <a:lnSpc>
                <a:spcPct val="100000"/>
              </a:lnSpc>
              <a:spcBef>
                <a:spcPts val="250"/>
              </a:spcBef>
              <a:spcAft>
                <a:spcPct val="0"/>
              </a:spcAft>
              <a:buClr>
                <a:srgbClr val="ED3742"/>
              </a:buClr>
              <a:buSzPct val="100000"/>
              <a:buFont typeface="Wingdings 2" pitchFamily="18" charset="2"/>
              <a:buChar char=""/>
              <a:defRPr baseline="0" b="0" sz="2200" i="0" u="none">
                <a:solidFill>
                  <a:schemeClr val="dk1"/>
                </a:solidFill>
                <a:latin typeface="Verdana" pitchFamily="34" charset="0"/>
                <a:sym typeface="Verdana" pitchFamily="34" charset="0"/>
              </a:defRPr>
            </a:lvl3pPr>
            <a:lvl4pPr algn="l" fontAlgn="base" indent="-182562" latinLnBrk="1" marL="1023937" rtl="0">
              <a:lnSpc>
                <a:spcPct val="100000"/>
              </a:lnSpc>
              <a:spcBef>
                <a:spcPts val="225"/>
              </a:spcBef>
              <a:spcAft>
                <a:spcPct val="0"/>
              </a:spcAft>
              <a:buClr>
                <a:srgbClr val="ED3742"/>
              </a:buClr>
              <a:buSzPct val="112000"/>
              <a:buFont typeface="Verdana" pitchFamily="34" charset="0"/>
              <a:buChar char="◦"/>
              <a:defRPr baseline="0" b="0" sz="1900" i="0" u="none">
                <a:solidFill>
                  <a:schemeClr val="dk1"/>
                </a:solidFill>
                <a:latin typeface="Verdana" pitchFamily="34" charset="0"/>
                <a:sym typeface="Verdana" pitchFamily="34" charset="0"/>
              </a:defRPr>
            </a:lvl4pPr>
            <a:lvl5pPr algn="l" fontAlgn="base" indent="-182563" latinLnBrk="1" marL="1279525" rtl="0">
              <a:lnSpc>
                <a:spcPct val="100000"/>
              </a:lnSpc>
              <a:spcBef>
                <a:spcPts val="250"/>
              </a:spcBef>
              <a:spcAft>
                <a:spcPct val="0"/>
              </a:spcAft>
              <a:buClr>
                <a:srgbClr val="4A85BF"/>
              </a:buClr>
              <a:buSzPct val="100000"/>
              <a:buFont typeface="Wingdings 2" pitchFamily="18" charset="2"/>
              <a:buChar char=""/>
              <a:defRPr baseline="0" b="0" sz="1800" i="0" u="none">
                <a:solidFill>
                  <a:schemeClr val="dk1"/>
                </a:solidFill>
                <a:latin typeface="Verdana" pitchFamily="34" charset="0"/>
                <a:sym typeface="Verdana" pitchFamily="34" charset="0"/>
              </a:defRPr>
            </a:lvl5pPr>
          </a:lstStyle>
          <a:p>
            <a:pPr eaLnBrk="1" hangingPunct="1" indent="0" latinLnBrk="1" lvl="0" marL="0">
              <a:spcBef>
                <a:spcPct val="0"/>
              </a:spcBef>
              <a:buSzPct val="100000"/>
              <a:buFontTx/>
              <a:buNone/>
            </a:pPr>
            <a:r>
              <a:rPr altLang="en-US" b="1" sz="1800" lang="en-US">
                <a:ea typeface="Arial" pitchFamily="0" charset="0"/>
              </a:rPr>
              <a:t>Didattica 2.0</a:t>
            </a:r>
          </a:p>
        </p:txBody>
      </p:sp>
      <p:sp>
        <p:nvSpPr>
          <p:cNvPr id="1048629" name="">
            <a:hlinkClick action="ppaction://hlinkshowjump?jump=lastslide"/>
          </p:cNvPr>
          <p:cNvSpPr/>
          <p:nvPr/>
        </p:nvSpPr>
        <p:spPr>
          <a:xfrm rot="0">
            <a:off x="7812087" y="692150"/>
            <a:ext cx="431800" cy="288925"/>
          </a:xfrm>
          <a:prstGeom prst="actionButtonEnd"/>
          <a:solidFill>
            <a:schemeClr val="accent1"/>
          </a:solidFill>
          <a:ln w="42500" cap="flat" cmpd="sng">
            <a:solidFill>
              <a:srgbClr val="B05C05">
                <a:alpha val="100000"/>
              </a:srgbClr>
            </a:solidFill>
            <a:prstDash val="solid"/>
            <a:round/>
          </a:ln>
        </p:spPr>
        <p:txBody>
          <a:bodyPr anchor="ctr" bIns="45720" lIns="91440" rIns="91440" tIns="45720"/>
          <a:lstStyle>
            <a:lvl1pPr algn="l" fontAlgn="base" indent="0" latinLnBrk="1" marL="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5pPr>
          </a:lstStyle>
          <a:p>
            <a:pPr algn="ctr" eaLnBrk="1" hangingPunct="1" latinLnBrk="1" lvl="0"/>
            <a:endParaRPr altLang="en-US" lang="en-US">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32" name=""/>
        <p:cNvGrpSpPr/>
        <p:nvPr/>
      </p:nvGrpSpPr>
      <p:grpSpPr>
        <a:xfrm rot="0">
          <a:off x="0" y="0"/>
          <a:ext cx="0" cy="0"/>
          <a:chOff x="0" y="0"/>
          <a:chExt cx="0" cy="0"/>
        </a:xfrm>
      </p:grpSpPr>
      <p:sp>
        <p:nvSpPr>
          <p:cNvPr id="1048596" name=""/>
          <p:cNvSpPr/>
          <p:nvPr>
            <p:ph type="title" sz="full" idx="0"/>
          </p:nvPr>
        </p:nvSpPr>
        <p:spPr>
          <a:xfrm rot="0">
            <a:off x="468312" y="0"/>
            <a:ext cx="8185150" cy="1050925"/>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1" sz="3600" i="0" u="none">
                <a:solidFill>
                  <a:srgbClr val="FF8D3E"/>
                </a:solidFill>
                <a:latin typeface="Verdana" pitchFamily="34" charset="0"/>
                <a:sym typeface="Verdana" pitchFamily="34" charset="0"/>
              </a:defRPr>
            </a:lvl1pPr>
          </a:lstStyle>
          <a:p>
            <a:pPr eaLnBrk="1" hangingPunct="1" latinLnBrk="1" lvl="0"/>
            <a:r>
              <a:rPr altLang="en-US" sz="3200" lang="en-US">
                <a:effectLst>
                  <a:outerShdw algn="tl" blurRad="38100" dir="2700000" dist="38100">
                    <a:srgbClr val="C0C0C0"/>
                  </a:outerShdw>
                </a:effectLst>
              </a:rPr>
              <a:t>   Utilizzo di apps per la didattica</a:t>
            </a:r>
          </a:p>
        </p:txBody>
      </p:sp>
      <p:sp>
        <p:nvSpPr>
          <p:cNvPr id="1048597" name=""/>
          <p:cNvSpPr/>
          <p:nvPr/>
        </p:nvSpPr>
        <p:spPr>
          <a:xfrm rot="0">
            <a:off x="420687" y="4376737"/>
            <a:ext cx="8388350" cy="1056641"/>
          </a:xfrm>
          <a:prstGeom prst="rect"/>
          <a:noFill/>
          <a:ln>
            <a:noFill/>
          </a:ln>
        </p:spPr>
        <p:txBody>
          <a:bodyPr bIns="45720" lIns="91440" rIns="91440" tIns="45720">
            <a:spAutoFit/>
          </a:bodyPr>
          <a:lstStyle>
            <a:lvl1pPr algn="l" fontAlgn="base" indent="-265112" latinLnBrk="1" marL="265112" rtl="0">
              <a:lnSpc>
                <a:spcPct val="100000"/>
              </a:lnSpc>
              <a:spcBef>
                <a:spcPts val="250"/>
              </a:spcBef>
              <a:spcAft>
                <a:spcPct val="0"/>
              </a:spcAft>
              <a:buClr>
                <a:schemeClr val="accent1"/>
              </a:buClr>
              <a:buSzPct val="80000"/>
              <a:buFont typeface="Wingdings 2" pitchFamily="18" charset="2"/>
              <a:buChar char=""/>
              <a:defRPr baseline="0" b="0" sz="2800" i="0" u="none">
                <a:solidFill>
                  <a:schemeClr val="dk1"/>
                </a:solidFill>
                <a:latin typeface="Verdana" pitchFamily="34" charset="0"/>
                <a:sym typeface="Verdana" pitchFamily="34" charset="0"/>
              </a:defRPr>
            </a:lvl1pPr>
            <a:lvl2pPr algn="l" fontAlgn="base" indent="-200025" latinLnBrk="1" marL="547687" rtl="0">
              <a:lnSpc>
                <a:spcPct val="100000"/>
              </a:lnSpc>
              <a:spcBef>
                <a:spcPts val="250"/>
              </a:spcBef>
              <a:spcAft>
                <a:spcPct val="0"/>
              </a:spcAft>
              <a:buClr>
                <a:schemeClr val="accent1"/>
              </a:buClr>
              <a:buSzPct val="100000"/>
              <a:buFont typeface="Verdana" pitchFamily="34" charset="0"/>
              <a:buChar char="◦"/>
              <a:defRPr baseline="0" b="0" sz="2400" i="0" u="none">
                <a:solidFill>
                  <a:schemeClr val="dk1"/>
                </a:solidFill>
                <a:latin typeface="Verdana" pitchFamily="34" charset="0"/>
                <a:sym typeface="Verdana" pitchFamily="34" charset="0"/>
              </a:defRPr>
            </a:lvl2pPr>
            <a:lvl3pPr algn="l" fontAlgn="base" indent="-182562" latinLnBrk="1" marL="785812" rtl="0">
              <a:lnSpc>
                <a:spcPct val="100000"/>
              </a:lnSpc>
              <a:spcBef>
                <a:spcPts val="250"/>
              </a:spcBef>
              <a:spcAft>
                <a:spcPct val="0"/>
              </a:spcAft>
              <a:buClr>
                <a:srgbClr val="ED3742"/>
              </a:buClr>
              <a:buSzPct val="100000"/>
              <a:buFont typeface="Wingdings 2" pitchFamily="18" charset="2"/>
              <a:buChar char=""/>
              <a:defRPr baseline="0" b="0" sz="2200" i="0" u="none">
                <a:solidFill>
                  <a:schemeClr val="dk1"/>
                </a:solidFill>
                <a:latin typeface="Verdana" pitchFamily="34" charset="0"/>
                <a:sym typeface="Verdana" pitchFamily="34" charset="0"/>
              </a:defRPr>
            </a:lvl3pPr>
            <a:lvl4pPr algn="l" fontAlgn="base" indent="-182562" latinLnBrk="1" marL="1023937" rtl="0">
              <a:lnSpc>
                <a:spcPct val="100000"/>
              </a:lnSpc>
              <a:spcBef>
                <a:spcPts val="225"/>
              </a:spcBef>
              <a:spcAft>
                <a:spcPct val="0"/>
              </a:spcAft>
              <a:buClr>
                <a:srgbClr val="ED3742"/>
              </a:buClr>
              <a:buSzPct val="112000"/>
              <a:buFont typeface="Verdana" pitchFamily="34" charset="0"/>
              <a:buChar char="◦"/>
              <a:defRPr baseline="0" b="0" sz="1900" i="0" u="none">
                <a:solidFill>
                  <a:schemeClr val="dk1"/>
                </a:solidFill>
                <a:latin typeface="Verdana" pitchFamily="34" charset="0"/>
                <a:sym typeface="Verdana" pitchFamily="34" charset="0"/>
              </a:defRPr>
            </a:lvl4pPr>
            <a:lvl5pPr algn="l" fontAlgn="base" indent="-182563" latinLnBrk="1" marL="1279525" rtl="0">
              <a:lnSpc>
                <a:spcPct val="100000"/>
              </a:lnSpc>
              <a:spcBef>
                <a:spcPts val="250"/>
              </a:spcBef>
              <a:spcAft>
                <a:spcPct val="0"/>
              </a:spcAft>
              <a:buClr>
                <a:srgbClr val="4A85BF"/>
              </a:buClr>
              <a:buSzPct val="100000"/>
              <a:buFont typeface="Wingdings 2" pitchFamily="18" charset="2"/>
              <a:buChar char=""/>
              <a:defRPr baseline="0" b="0" sz="1800" i="0" u="none">
                <a:solidFill>
                  <a:schemeClr val="dk1"/>
                </a:solidFill>
                <a:latin typeface="Verdana" pitchFamily="34" charset="0"/>
                <a:sym typeface="Verdana" pitchFamily="34" charset="0"/>
              </a:defRPr>
            </a:lvl5pPr>
          </a:lstStyle>
          <a:p>
            <a:pPr algn="just" eaLnBrk="1" hangingPunct="1" indent="0" latinLnBrk="1" lvl="0" marL="0">
              <a:spcBef>
                <a:spcPct val="0"/>
              </a:spcBef>
              <a:buSzPct val="100000"/>
              <a:buFontTx/>
              <a:buNone/>
            </a:pPr>
            <a:r>
              <a:rPr altLang="en-US" sz="1600" lang="en-US">
                <a:ea typeface="Arial" pitchFamily="0" charset="0"/>
              </a:rPr>
              <a:t>Uso di applicazioni e programmi utili per la didattica</a:t>
            </a:r>
            <a:r>
              <a:rPr altLang="en-US" b="1" sz="1600" lang="en-US">
                <a:ea typeface="Arial" pitchFamily="0" charset="0"/>
              </a:rPr>
              <a:t>. </a:t>
            </a:r>
            <a:r>
              <a:rPr altLang="en-US" sz="1600" lang="en-US">
                <a:ea typeface="Arial" pitchFamily="0" charset="0"/>
              </a:rPr>
              <a:t>Esiste ormai un ampio catalogo di apps per le diverse discipline che va arricchendosi di anno in anno. Programmi per l’apprendimento anche on-line che interagiscono con l’alunno, programmi per l’alfabetizzazione utili per gli stranieri, programmi per l’apprendimento di lingue straniere </a:t>
            </a:r>
            <a:r>
              <a:rPr altLang="en-US" sz="1600" lang="en-US">
                <a:ea typeface="Arial" pitchFamily="0" charset="0"/>
              </a:rPr>
              <a:t> </a:t>
            </a:r>
            <a:endParaRPr altLang="en-US" lang="zh-CN"/>
          </a:p>
        </p:txBody>
      </p:sp>
      <p:pic>
        <p:nvPicPr>
          <p:cNvPr id="2097165" name=""/>
          <p:cNvPicPr>
            <a:picLocks/>
          </p:cNvPicPr>
          <p:nvPr/>
        </p:nvPicPr>
        <p:blipFill>
          <a:blip xmlns:r="http://schemas.openxmlformats.org/officeDocument/2006/relationships" r:embed="rId1"/>
          <a:srcRect l="0" t="0" r="0" b="0"/>
          <a:stretch>
            <a:fillRect/>
          </a:stretch>
        </p:blipFill>
        <p:spPr>
          <a:xfrm rot="0">
            <a:off x="1407096" y="1220787"/>
            <a:ext cx="2994025" cy="1344612"/>
          </a:xfrm>
          <a:prstGeom prst="rect"/>
          <a:noFill/>
          <a:ln>
            <a:noFill/>
          </a:ln>
        </p:spPr>
      </p:pic>
      <p:sp>
        <p:nvSpPr>
          <p:cNvPr id="1048598" name="">
            <a:hlinkClick r:id="rId2" action="ppaction://hlinksldjump"/>
          </p:cNvPr>
          <p:cNvSpPr/>
          <p:nvPr/>
        </p:nvSpPr>
        <p:spPr>
          <a:xfrm rot="0">
            <a:off x="8113712" y="6103937"/>
            <a:ext cx="447675" cy="215900"/>
          </a:xfrm>
          <a:prstGeom prst="actionButtonForwardNext"/>
          <a:solidFill>
            <a:schemeClr val="accent1"/>
          </a:solidFill>
          <a:ln w="42500" cap="flat" cmpd="sng">
            <a:solidFill>
              <a:srgbClr val="B05C05">
                <a:alpha val="100000"/>
              </a:srgbClr>
            </a:solidFill>
            <a:prstDash val="solid"/>
            <a:round/>
          </a:ln>
        </p:spPr>
        <p:txBody>
          <a:bodyPr anchor="ctr" bIns="45720" lIns="91440" rIns="91440" tIns="45720"/>
          <a:lstStyle>
            <a:lvl1pPr algn="l" fontAlgn="base" indent="0" latinLnBrk="1" marL="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5pPr>
          </a:lstStyle>
          <a:p>
            <a:pPr algn="ctr" eaLnBrk="1" hangingPunct="1" latinLnBrk="1" lvl="0"/>
            <a:endParaRPr altLang="en-US" lang="en-US">
              <a:solidFill>
                <a:srgbClr val="FFFFFF"/>
              </a:solidFill>
            </a:endParaRPr>
          </a:p>
        </p:txBody>
      </p:sp>
      <p:pic>
        <p:nvPicPr>
          <p:cNvPr id="2097166" name=""/>
          <p:cNvPicPr>
            <a:picLocks/>
          </p:cNvPicPr>
          <p:nvPr/>
        </p:nvPicPr>
        <p:blipFill>
          <a:blip xmlns:r="http://schemas.openxmlformats.org/officeDocument/2006/relationships" r:embed="rId3"/>
          <a:srcRect l="0" t="0" r="0" b="0"/>
          <a:stretch>
            <a:fillRect/>
          </a:stretch>
        </p:blipFill>
        <p:spPr>
          <a:xfrm rot="0">
            <a:off x="2126749" y="2819400"/>
            <a:ext cx="3178175" cy="1557337"/>
          </a:xfrm>
          <a:prstGeom prst="rect"/>
          <a:noFill/>
          <a:ln>
            <a:noFill/>
          </a:ln>
        </p:spPr>
      </p:pic>
      <p:pic>
        <p:nvPicPr>
          <p:cNvPr id="2097167" name=""/>
          <p:cNvPicPr>
            <a:picLocks/>
          </p:cNvPicPr>
          <p:nvPr/>
        </p:nvPicPr>
        <p:blipFill>
          <a:blip xmlns:r="http://schemas.openxmlformats.org/officeDocument/2006/relationships" r:embed="rId4"/>
          <a:srcRect l="0" t="0" r="0" b="0"/>
          <a:stretch>
            <a:fillRect/>
          </a:stretch>
        </p:blipFill>
        <p:spPr>
          <a:xfrm rot="0">
            <a:off x="4973122" y="1249362"/>
            <a:ext cx="2606675" cy="991251"/>
          </a:xfrm>
          <a:prstGeom prst="rect"/>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34" name=""/>
        <p:cNvGrpSpPr/>
        <p:nvPr/>
      </p:nvGrpSpPr>
      <p:grpSpPr>
        <a:xfrm rot="0">
          <a:off x="0" y="0"/>
          <a:ext cx="0" cy="0"/>
          <a:chOff x="0" y="0"/>
          <a:chExt cx="0" cy="0"/>
        </a:xfrm>
      </p:grpSpPr>
      <p:sp>
        <p:nvSpPr>
          <p:cNvPr id="1048603" name=""/>
          <p:cNvSpPr/>
          <p:nvPr>
            <p:ph type="title" sz="full" idx="0"/>
          </p:nvPr>
        </p:nvSpPr>
        <p:spPr>
          <a:xfrm rot="0">
            <a:off x="469900" y="620712"/>
            <a:ext cx="8183562" cy="1050925"/>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1" sz="3600" i="0" u="none">
                <a:solidFill>
                  <a:srgbClr val="FF8D3E"/>
                </a:solidFill>
                <a:latin typeface="Verdana" pitchFamily="34" charset="0"/>
                <a:sym typeface="Verdana" pitchFamily="34" charset="0"/>
              </a:defRPr>
            </a:lvl1pPr>
          </a:lstStyle>
          <a:p>
            <a:pPr algn="ctr" eaLnBrk="1" hangingPunct="1" latinLnBrk="1" lvl="0"/>
            <a:r>
              <a:rPr altLang="en-US" sz="2800" lang="en-US">
                <a:effectLst>
                  <a:outerShdw algn="tl" blurRad="38100" dir="2700000" dist="38100">
                    <a:srgbClr val="C0C0C0"/>
                  </a:outerShdw>
                </a:effectLst>
              </a:rPr>
              <a:t>E-learning: scambi con altre scuole, formazione a distanza, teledidattica</a:t>
            </a:r>
          </a:p>
        </p:txBody>
      </p:sp>
      <p:sp>
        <p:nvSpPr>
          <p:cNvPr id="1048604" name=""/>
          <p:cNvSpPr/>
          <p:nvPr/>
        </p:nvSpPr>
        <p:spPr>
          <a:xfrm rot="0">
            <a:off x="468312" y="1028700"/>
            <a:ext cx="8135937" cy="891541"/>
          </a:xfrm>
          <a:prstGeom prst="rect"/>
          <a:noFill/>
          <a:ln>
            <a:noFill/>
          </a:ln>
        </p:spPr>
        <p:txBody>
          <a:bodyPr bIns="45720" lIns="91440" rIns="91440" tIns="45720">
            <a:spAutoFit/>
          </a:bodyPr>
          <a:lstStyle>
            <a:lvl1pPr algn="l" fontAlgn="base" indent="-265112" latinLnBrk="1" marL="265112" rtl="0">
              <a:lnSpc>
                <a:spcPct val="100000"/>
              </a:lnSpc>
              <a:spcBef>
                <a:spcPts val="250"/>
              </a:spcBef>
              <a:spcAft>
                <a:spcPct val="0"/>
              </a:spcAft>
              <a:buClr>
                <a:schemeClr val="accent1"/>
              </a:buClr>
              <a:buSzPct val="80000"/>
              <a:buFont typeface="Wingdings 2" pitchFamily="18" charset="2"/>
              <a:buChar char=""/>
              <a:defRPr baseline="0" b="0" sz="2800" i="0" u="none">
                <a:solidFill>
                  <a:schemeClr val="dk1"/>
                </a:solidFill>
                <a:latin typeface="Verdana" pitchFamily="34" charset="0"/>
                <a:sym typeface="Verdana" pitchFamily="34" charset="0"/>
              </a:defRPr>
            </a:lvl1pPr>
            <a:lvl2pPr algn="l" fontAlgn="base" indent="-200025" latinLnBrk="1" marL="547687" rtl="0">
              <a:lnSpc>
                <a:spcPct val="100000"/>
              </a:lnSpc>
              <a:spcBef>
                <a:spcPts val="250"/>
              </a:spcBef>
              <a:spcAft>
                <a:spcPct val="0"/>
              </a:spcAft>
              <a:buClr>
                <a:schemeClr val="accent1"/>
              </a:buClr>
              <a:buSzPct val="100000"/>
              <a:buFont typeface="Verdana" pitchFamily="34" charset="0"/>
              <a:buChar char="◦"/>
              <a:defRPr baseline="0" b="0" sz="2400" i="0" u="none">
                <a:solidFill>
                  <a:schemeClr val="dk1"/>
                </a:solidFill>
                <a:latin typeface="Verdana" pitchFamily="34" charset="0"/>
                <a:sym typeface="Verdana" pitchFamily="34" charset="0"/>
              </a:defRPr>
            </a:lvl2pPr>
            <a:lvl3pPr algn="l" fontAlgn="base" indent="-182562" latinLnBrk="1" marL="785812" rtl="0">
              <a:lnSpc>
                <a:spcPct val="100000"/>
              </a:lnSpc>
              <a:spcBef>
                <a:spcPts val="250"/>
              </a:spcBef>
              <a:spcAft>
                <a:spcPct val="0"/>
              </a:spcAft>
              <a:buClr>
                <a:srgbClr val="ED3742"/>
              </a:buClr>
              <a:buSzPct val="100000"/>
              <a:buFont typeface="Wingdings 2" pitchFamily="18" charset="2"/>
              <a:buChar char=""/>
              <a:defRPr baseline="0" b="0" sz="2200" i="0" u="none">
                <a:solidFill>
                  <a:schemeClr val="dk1"/>
                </a:solidFill>
                <a:latin typeface="Verdana" pitchFamily="34" charset="0"/>
                <a:sym typeface="Verdana" pitchFamily="34" charset="0"/>
              </a:defRPr>
            </a:lvl3pPr>
            <a:lvl4pPr algn="l" fontAlgn="base" indent="-182562" latinLnBrk="1" marL="1023937" rtl="0">
              <a:lnSpc>
                <a:spcPct val="100000"/>
              </a:lnSpc>
              <a:spcBef>
                <a:spcPts val="225"/>
              </a:spcBef>
              <a:spcAft>
                <a:spcPct val="0"/>
              </a:spcAft>
              <a:buClr>
                <a:srgbClr val="ED3742"/>
              </a:buClr>
              <a:buSzPct val="112000"/>
              <a:buFont typeface="Verdana" pitchFamily="34" charset="0"/>
              <a:buChar char="◦"/>
              <a:defRPr baseline="0" b="0" sz="1900" i="0" u="none">
                <a:solidFill>
                  <a:schemeClr val="dk1"/>
                </a:solidFill>
                <a:latin typeface="Verdana" pitchFamily="34" charset="0"/>
                <a:sym typeface="Verdana" pitchFamily="34" charset="0"/>
              </a:defRPr>
            </a:lvl4pPr>
            <a:lvl5pPr algn="l" fontAlgn="base" indent="-182563" latinLnBrk="1" marL="1279525" rtl="0">
              <a:lnSpc>
                <a:spcPct val="100000"/>
              </a:lnSpc>
              <a:spcBef>
                <a:spcPts val="250"/>
              </a:spcBef>
              <a:spcAft>
                <a:spcPct val="0"/>
              </a:spcAft>
              <a:buClr>
                <a:srgbClr val="4A85BF"/>
              </a:buClr>
              <a:buSzPct val="100000"/>
              <a:buFont typeface="Wingdings 2" pitchFamily="18" charset="2"/>
              <a:buChar char=""/>
              <a:defRPr baseline="0" b="0" sz="1800" i="0" u="none">
                <a:solidFill>
                  <a:schemeClr val="dk1"/>
                </a:solidFill>
                <a:latin typeface="Verdana" pitchFamily="34" charset="0"/>
                <a:sym typeface="Verdana" pitchFamily="34" charset="0"/>
              </a:defRPr>
            </a:lvl5pPr>
          </a:lstStyle>
          <a:p>
            <a:pPr eaLnBrk="1" hangingPunct="1" indent="0" latinLnBrk="1" lvl="0" marL="0">
              <a:spcBef>
                <a:spcPct val="0"/>
              </a:spcBef>
              <a:buSzPct val="100000"/>
              <a:buFontTx/>
              <a:buNone/>
            </a:pPr>
            <a:r>
              <a:rPr altLang="en-US" sz="1800" lang="en-US">
                <a:ea typeface="Arial" pitchFamily="0" charset="0"/>
              </a:rPr>
              <a:t>·</a:t>
            </a:r>
          </a:p>
          <a:p>
            <a:pPr eaLnBrk="1" hangingPunct="1" indent="0" latinLnBrk="1" lvl="0" marL="0">
              <a:spcBef>
                <a:spcPct val="0"/>
              </a:spcBef>
              <a:buSzPct val="100000"/>
              <a:buFontTx/>
              <a:buNone/>
            </a:pPr>
            <a:endParaRPr altLang="en-US" sz="1800" lang="en-US">
              <a:ea typeface="Arial" pitchFamily="0" charset="0"/>
            </a:endParaRPr>
          </a:p>
          <a:p>
            <a:pPr eaLnBrk="1" hangingPunct="1" indent="0" latinLnBrk="1" lvl="0" marL="0">
              <a:spcBef>
                <a:spcPct val="0"/>
              </a:spcBef>
              <a:buSzPct val="100000"/>
              <a:buFontTx/>
              <a:buNone/>
            </a:pPr>
            <a:r>
              <a:rPr altLang="en-US" sz="1800" lang="en-US">
                <a:ea typeface="Arial" pitchFamily="0" charset="0"/>
              </a:rPr>
              <a:t> </a:t>
            </a:r>
          </a:p>
        </p:txBody>
      </p:sp>
      <p:pic>
        <p:nvPicPr>
          <p:cNvPr id="2097168" name=""/>
          <p:cNvPicPr>
            <a:picLocks/>
          </p:cNvPicPr>
          <p:nvPr/>
        </p:nvPicPr>
        <p:blipFill>
          <a:blip xmlns:r="http://schemas.openxmlformats.org/officeDocument/2006/relationships" r:embed="rId1"/>
          <a:srcRect l="0" t="0" r="0" b="0"/>
          <a:stretch>
            <a:fillRect/>
          </a:stretch>
        </p:blipFill>
        <p:spPr>
          <a:xfrm rot="0">
            <a:off x="3635375" y="1793875"/>
            <a:ext cx="2257425" cy="1154112"/>
          </a:xfrm>
          <a:prstGeom prst="rect"/>
          <a:noFill/>
          <a:ln>
            <a:noFill/>
          </a:ln>
        </p:spPr>
      </p:pic>
      <p:pic>
        <p:nvPicPr>
          <p:cNvPr id="2097169" name=""/>
          <p:cNvPicPr>
            <a:picLocks/>
          </p:cNvPicPr>
          <p:nvPr/>
        </p:nvPicPr>
        <p:blipFill>
          <a:blip xmlns:r="http://schemas.openxmlformats.org/officeDocument/2006/relationships" r:embed="rId2"/>
          <a:srcRect l="0" t="0" r="0" b="0"/>
          <a:stretch>
            <a:fillRect/>
          </a:stretch>
        </p:blipFill>
        <p:spPr>
          <a:xfrm rot="0">
            <a:off x="6210300" y="1793875"/>
            <a:ext cx="1962150" cy="1173162"/>
          </a:xfrm>
          <a:prstGeom prst="rect"/>
          <a:noFill/>
          <a:ln>
            <a:noFill/>
          </a:ln>
        </p:spPr>
      </p:pic>
      <p:sp>
        <p:nvSpPr>
          <p:cNvPr id="1048606" name="">
            <a:hlinkClick r:id="rId3" action="ppaction://hlinksldjump"/>
          </p:cNvPr>
          <p:cNvSpPr/>
          <p:nvPr/>
        </p:nvSpPr>
        <p:spPr>
          <a:xfrm rot="0">
            <a:off x="8172450" y="6529387"/>
            <a:ext cx="431800" cy="144462"/>
          </a:xfrm>
          <a:prstGeom prst="actionButtonForwardNext"/>
          <a:solidFill>
            <a:schemeClr val="accent1"/>
          </a:solidFill>
          <a:ln w="42500" cap="flat" cmpd="sng">
            <a:solidFill>
              <a:srgbClr val="B05C05">
                <a:alpha val="100000"/>
              </a:srgbClr>
            </a:solidFill>
            <a:prstDash val="solid"/>
            <a:round/>
          </a:ln>
        </p:spPr>
        <p:txBody>
          <a:bodyPr anchor="ctr" bIns="45720" lIns="91440" rIns="91440" tIns="45720"/>
          <a:lstStyle>
            <a:lvl1pPr algn="l" fontAlgn="base" indent="0" latinLnBrk="1" marL="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Verdana" pitchFamily="34" charset="0"/>
                <a:ea typeface="Arial" pitchFamily="0" charset="0"/>
                <a:sym typeface="Verdana" pitchFamily="34" charset="0"/>
              </a:defRPr>
            </a:lvl5pPr>
          </a:lstStyle>
          <a:p>
            <a:pPr algn="ctr" eaLnBrk="1" hangingPunct="1" latinLnBrk="1" lvl="0"/>
            <a:endParaRPr altLang="en-US" lang="en-US">
              <a:solidFill>
                <a:srgbClr val="FFFFFF"/>
              </a:solidFill>
            </a:endParaRPr>
          </a:p>
        </p:txBody>
      </p:sp>
      <p:pic>
        <p:nvPicPr>
          <p:cNvPr id="2097170" name=""/>
          <p:cNvPicPr>
            <a:picLocks/>
          </p:cNvPicPr>
          <p:nvPr/>
        </p:nvPicPr>
        <p:blipFill>
          <a:blip xmlns:r="http://schemas.openxmlformats.org/officeDocument/2006/relationships" r:embed="rId4"/>
          <a:srcRect l="0" t="0" r="0" b="0"/>
          <a:stretch>
            <a:fillRect/>
          </a:stretch>
        </p:blipFill>
        <p:spPr>
          <a:xfrm rot="0">
            <a:off x="755650" y="1793875"/>
            <a:ext cx="2447925" cy="1154112"/>
          </a:xfrm>
          <a:prstGeom prst="rect"/>
          <a:noFill/>
          <a:ln>
            <a:noFill/>
          </a:ln>
        </p:spPr>
      </p:pic>
      <p:pic>
        <p:nvPicPr>
          <p:cNvPr id="2097171" name=""/>
          <p:cNvPicPr>
            <a:picLocks/>
          </p:cNvPicPr>
          <p:nvPr/>
        </p:nvPicPr>
        <p:blipFill>
          <a:blip xmlns:r="http://schemas.openxmlformats.org/officeDocument/2006/relationships" r:embed="rId5"/>
          <a:srcRect l="0" t="0" r="0" b="0"/>
          <a:stretch>
            <a:fillRect/>
          </a:stretch>
        </p:blipFill>
        <p:spPr>
          <a:xfrm rot="0">
            <a:off x="755650" y="3244850"/>
            <a:ext cx="7416800" cy="1104900"/>
          </a:xfrm>
          <a:prstGeom prst="rect"/>
          <a:noFill/>
          <a:ln>
            <a:noFill/>
          </a:ln>
        </p:spPr>
      </p:pic>
    </p:spTree>
  </p:cSld>
  <p:clrMapOvr>
    <a:masterClrMapping/>
  </p:clrMapOvr>
</p:sld>
</file>

<file path=ppt/theme/theme1.xml><?xml version="1.0" encoding="utf-8"?>
<a:theme xmlns:a="http://schemas.openxmlformats.org/drawingml/2006/main" name="Office 主题">
  <a:themeElements>
    <a:clrScheme name="Default Color Scheme">
      <a:dk1>
        <a:srgbClr val="000000"/>
      </a:dk1>
      <a:lt1>
        <a:srgbClr val="FFFFFF"/>
      </a:lt1>
      <a:dk2>
        <a:srgbClr val="E3DED1"/>
      </a:dk2>
      <a:lt2>
        <a:srgbClr val="323232"/>
      </a:lt2>
      <a:accent1>
        <a:srgbClr val="F07F09"/>
      </a:accent1>
      <a:accent2>
        <a:srgbClr val="9F2936"/>
      </a:accent2>
      <a:accent3>
        <a:srgbClr val="FFFFFF"/>
      </a:accent3>
      <a:accent4>
        <a:srgbClr val="000000"/>
      </a:accent4>
      <a:accent5>
        <a:srgbClr val="000000"/>
      </a:accent5>
      <a:accent6>
        <a:srgbClr val="000000"/>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E3DED1"/>
        </a:dk2>
        <a:lt2>
          <a:srgbClr val="323232"/>
        </a:lt2>
        <a:accent1>
          <a:srgbClr val="F07F09"/>
        </a:accent1>
        <a:accent2>
          <a:srgbClr val="9F2936"/>
        </a:accent2>
        <a:accent3>
          <a:srgbClr val="FFFFFF"/>
        </a:accent3>
        <a:accent4>
          <a:srgbClr val="000000"/>
        </a:accent4>
        <a:accent5>
          <a:srgbClr val="000000"/>
        </a:accent5>
        <a:accent6>
          <a:srgbClr val="000000"/>
        </a:accent6>
        <a:hlink>
          <a:srgbClr val="6B9F25"/>
        </a:hlink>
        <a:folHlink>
          <a:srgbClr val="B26B02"/>
        </a:folHlink>
      </a:clrScheme>
    </a:extraClrScheme>
  </a:extraClrSchemeLst>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Classe 2.0</dc:title>
  <dc:creator>amministratore</dc:creator>
  <cp:lastModifiedBy>Rita</cp:lastModifiedBy>
  <dcterms:created xsi:type="dcterms:W3CDTF">2012-09-29T14:03:28Z</dcterms:created>
  <dcterms:modified xsi:type="dcterms:W3CDTF">2016-09-16T14:18:04Z</dcterms:modified>
</cp:coreProperties>
</file>